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id" ContentType="audio/mid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2"/>
  </p:sldMasterIdLst>
  <p:notesMasterIdLst>
    <p:notesMasterId r:id="rId32"/>
  </p:notesMasterIdLst>
  <p:sldIdLst>
    <p:sldId id="265" r:id="rId3"/>
    <p:sldId id="307" r:id="rId4"/>
    <p:sldId id="278" r:id="rId5"/>
    <p:sldId id="279" r:id="rId6"/>
    <p:sldId id="281" r:id="rId7"/>
    <p:sldId id="282" r:id="rId8"/>
    <p:sldId id="304" r:id="rId9"/>
    <p:sldId id="287" r:id="rId10"/>
    <p:sldId id="292" r:id="rId11"/>
    <p:sldId id="300" r:id="rId12"/>
    <p:sldId id="301" r:id="rId13"/>
    <p:sldId id="293" r:id="rId14"/>
    <p:sldId id="290" r:id="rId15"/>
    <p:sldId id="291" r:id="rId16"/>
    <p:sldId id="276" r:id="rId17"/>
    <p:sldId id="286" r:id="rId18"/>
    <p:sldId id="299" r:id="rId19"/>
    <p:sldId id="297" r:id="rId20"/>
    <p:sldId id="295" r:id="rId21"/>
    <p:sldId id="296" r:id="rId22"/>
    <p:sldId id="298" r:id="rId23"/>
    <p:sldId id="289" r:id="rId24"/>
    <p:sldId id="271" r:id="rId25"/>
    <p:sldId id="294" r:id="rId26"/>
    <p:sldId id="280" r:id="rId27"/>
    <p:sldId id="284" r:id="rId28"/>
    <p:sldId id="275" r:id="rId29"/>
    <p:sldId id="303" r:id="rId30"/>
    <p:sldId id="30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3735"/>
    <a:srgbClr val="7C5335"/>
    <a:srgbClr val="7C4A31"/>
    <a:srgbClr val="C5CDDD"/>
    <a:srgbClr val="A7CDDD"/>
    <a:srgbClr val="93CDDD"/>
    <a:srgbClr val="BBCDDD"/>
    <a:srgbClr val="B1CDDD"/>
    <a:srgbClr val="EBF6FB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38" autoAdjust="0"/>
    <p:restoredTop sz="95584" autoAdjust="0"/>
  </p:normalViewPr>
  <p:slideViewPr>
    <p:cSldViewPr snapToGrid="0">
      <p:cViewPr varScale="1">
        <p:scale>
          <a:sx n="114" d="100"/>
          <a:sy n="114" d="100"/>
        </p:scale>
        <p:origin x="462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g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g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g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g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E6FC7E-4F7D-4ECB-9F63-D2F2EEA78E97}" type="doc">
      <dgm:prSet loTypeId="urn:microsoft.com/office/officeart/2011/layout/ThemePictureAccen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214D57-0DED-4C3A-ACD3-105A24C4C0DF}">
      <dgm:prSet phldrT="[Text]" custT="1"/>
      <dgm:spPr/>
      <dgm:t>
        <a:bodyPr/>
        <a:lstStyle/>
        <a:p>
          <a:r>
            <a:rPr lang="en-US" sz="1600" b="1" dirty="0"/>
            <a:t>Caretaker’s Residence</a:t>
          </a:r>
        </a:p>
      </dgm:t>
    </dgm:pt>
    <dgm:pt modelId="{79D97BF2-9905-4559-AE81-11F6F666D402}" type="parTrans" cxnId="{9C94CF3C-889F-4866-A86C-5576ABD29E4C}">
      <dgm:prSet/>
      <dgm:spPr/>
      <dgm:t>
        <a:bodyPr/>
        <a:lstStyle/>
        <a:p>
          <a:endParaRPr lang="en-US"/>
        </a:p>
      </dgm:t>
    </dgm:pt>
    <dgm:pt modelId="{53F15790-FB6C-4738-80E2-743F0B4C76D3}" type="sibTrans" cxnId="{9C94CF3C-889F-4866-A86C-5576ABD29E4C}">
      <dgm:prSet/>
      <dgm:spPr/>
      <dgm:t>
        <a:bodyPr/>
        <a:lstStyle/>
        <a:p>
          <a:endParaRPr lang="en-US"/>
        </a:p>
      </dgm:t>
    </dgm:pt>
    <dgm:pt modelId="{81665659-9604-4707-9C44-154381BB7045}">
      <dgm:prSet phldrT="[Text]" custT="1"/>
      <dgm:spPr/>
      <dgm:t>
        <a:bodyPr/>
        <a:lstStyle/>
        <a:p>
          <a:pPr algn="just"/>
          <a:r>
            <a:rPr lang="en-US" sz="1600" b="1" dirty="0">
              <a:solidFill>
                <a:schemeClr val="bg1"/>
              </a:solidFill>
            </a:rPr>
            <a:t>Store</a:t>
          </a:r>
        </a:p>
      </dgm:t>
    </dgm:pt>
    <dgm:pt modelId="{7D98DE92-140C-4F0F-B548-1EA2B8F755BB}" type="parTrans" cxnId="{A5AC0983-A880-41BD-B12E-A7F172DF8A0A}">
      <dgm:prSet/>
      <dgm:spPr/>
      <dgm:t>
        <a:bodyPr/>
        <a:lstStyle/>
        <a:p>
          <a:endParaRPr lang="en-US"/>
        </a:p>
      </dgm:t>
    </dgm:pt>
    <dgm:pt modelId="{F713A7E0-C237-4A18-8ADE-258D4FC09D2F}" type="sibTrans" cxnId="{A5AC0983-A880-41BD-B12E-A7F172DF8A0A}">
      <dgm:prSet/>
      <dgm:spPr/>
      <dgm:t>
        <a:bodyPr/>
        <a:lstStyle/>
        <a:p>
          <a:endParaRPr lang="en-US"/>
        </a:p>
      </dgm:t>
    </dgm:pt>
    <dgm:pt modelId="{797043B8-75EA-4818-A939-F7DC735350A9}">
      <dgm:prSet phldrT="[Text]" custT="1"/>
      <dgm:spPr/>
      <dgm:t>
        <a:bodyPr/>
        <a:lstStyle/>
        <a:p>
          <a:r>
            <a:rPr lang="en-US" sz="1600" b="1" dirty="0"/>
            <a:t>Chapel</a:t>
          </a:r>
        </a:p>
      </dgm:t>
    </dgm:pt>
    <dgm:pt modelId="{607F702E-7148-46E4-9B35-83A3FB4C06A7}" type="parTrans" cxnId="{79AB0DD0-F845-4A62-AE0E-40BEBDED2F3B}">
      <dgm:prSet/>
      <dgm:spPr/>
      <dgm:t>
        <a:bodyPr/>
        <a:lstStyle/>
        <a:p>
          <a:endParaRPr lang="en-US"/>
        </a:p>
      </dgm:t>
    </dgm:pt>
    <dgm:pt modelId="{998366B2-0656-487F-931E-7D52D24A5508}" type="sibTrans" cxnId="{79AB0DD0-F845-4A62-AE0E-40BEBDED2F3B}">
      <dgm:prSet/>
      <dgm:spPr/>
      <dgm:t>
        <a:bodyPr/>
        <a:lstStyle/>
        <a:p>
          <a:endParaRPr lang="en-US"/>
        </a:p>
      </dgm:t>
    </dgm:pt>
    <dgm:pt modelId="{D71A7718-7C09-439C-B893-315C1B457A82}">
      <dgm:prSet phldrT="[Text]" custT="1"/>
      <dgm:spPr/>
      <dgm:t>
        <a:bodyPr/>
        <a:lstStyle/>
        <a:p>
          <a:r>
            <a:rPr lang="en-US" sz="1600" b="1" dirty="0"/>
            <a:t>Dispensary</a:t>
          </a:r>
        </a:p>
      </dgm:t>
    </dgm:pt>
    <dgm:pt modelId="{3167DAF3-99C0-4063-9C91-F9AC2B728C1E}" type="parTrans" cxnId="{70FBD8F6-8AB3-4C29-84C2-F674F159A269}">
      <dgm:prSet/>
      <dgm:spPr/>
      <dgm:t>
        <a:bodyPr/>
        <a:lstStyle/>
        <a:p>
          <a:endParaRPr lang="en-US"/>
        </a:p>
      </dgm:t>
    </dgm:pt>
    <dgm:pt modelId="{76AEDE65-2A27-4A58-93BA-723D79DC038A}" type="sibTrans" cxnId="{70FBD8F6-8AB3-4C29-84C2-F674F159A269}">
      <dgm:prSet/>
      <dgm:spPr/>
      <dgm:t>
        <a:bodyPr/>
        <a:lstStyle/>
        <a:p>
          <a:endParaRPr lang="en-US"/>
        </a:p>
      </dgm:t>
    </dgm:pt>
    <dgm:pt modelId="{698C82F7-1582-409D-B89A-69610C196FD5}">
      <dgm:prSet phldrT="[Text]"/>
      <dgm:spPr>
        <a:solidFill>
          <a:schemeClr val="bg1"/>
        </a:solidFill>
      </dgm:spPr>
      <dgm:t>
        <a:bodyPr/>
        <a:lstStyle/>
        <a:p>
          <a:pPr algn="ctr"/>
          <a:endParaRPr lang="en-US" dirty="0"/>
        </a:p>
      </dgm:t>
    </dgm:pt>
    <dgm:pt modelId="{221F73C8-3E33-4C41-8462-A4C84C864B5C}" type="sibTrans" cxnId="{5C50D691-38DE-444E-99AB-E0EC42BB5F43}">
      <dgm:prSet/>
      <dgm:spPr/>
      <dgm:t>
        <a:bodyPr/>
        <a:lstStyle/>
        <a:p>
          <a:endParaRPr lang="en-US"/>
        </a:p>
      </dgm:t>
    </dgm:pt>
    <dgm:pt modelId="{A1FC6D52-26F5-49F0-B7FA-E28D5E590750}" type="parTrans" cxnId="{5C50D691-38DE-444E-99AB-E0EC42BB5F43}">
      <dgm:prSet/>
      <dgm:spPr/>
      <dgm:t>
        <a:bodyPr/>
        <a:lstStyle/>
        <a:p>
          <a:endParaRPr lang="en-US"/>
        </a:p>
      </dgm:t>
    </dgm:pt>
    <dgm:pt modelId="{65CFE36E-4DE5-4EA3-A255-F9729BA9AD35}">
      <dgm:prSet phldrT="[Text]" custT="1"/>
      <dgm:spPr/>
      <dgm:t>
        <a:bodyPr/>
        <a:lstStyle/>
        <a:p>
          <a:r>
            <a:rPr lang="en-US" sz="1600" b="1" dirty="0"/>
            <a:t>Lodge</a:t>
          </a:r>
        </a:p>
      </dgm:t>
    </dgm:pt>
    <dgm:pt modelId="{0678D186-8439-43A5-8183-DFEE831CB091}" type="sibTrans" cxnId="{E799422D-1078-4897-90D2-091421F7E549}">
      <dgm:prSet/>
      <dgm:spPr/>
      <dgm:t>
        <a:bodyPr/>
        <a:lstStyle/>
        <a:p>
          <a:endParaRPr lang="en-US"/>
        </a:p>
      </dgm:t>
    </dgm:pt>
    <dgm:pt modelId="{0424751E-2B97-45F5-A962-8FDD5492A2FE}" type="parTrans" cxnId="{E799422D-1078-4897-90D2-091421F7E549}">
      <dgm:prSet/>
      <dgm:spPr/>
      <dgm:t>
        <a:bodyPr/>
        <a:lstStyle/>
        <a:p>
          <a:endParaRPr lang="en-US"/>
        </a:p>
      </dgm:t>
    </dgm:pt>
    <dgm:pt modelId="{979BD949-58E1-443E-9FF2-BC3762CB96E5}" type="pres">
      <dgm:prSet presAssocID="{59E6FC7E-4F7D-4ECB-9F63-D2F2EEA78E97}" presName="Name0" presStyleCnt="0">
        <dgm:presLayoutVars>
          <dgm:chMax val="6"/>
          <dgm:chPref val="6"/>
          <dgm:dir/>
        </dgm:presLayoutVars>
      </dgm:prSet>
      <dgm:spPr/>
    </dgm:pt>
    <dgm:pt modelId="{60D1305C-391C-41B4-A096-6FF297EF16B4}" type="pres">
      <dgm:prSet presAssocID="{698C82F7-1582-409D-B89A-69610C196FD5}" presName="Image1" presStyleCnt="0"/>
      <dgm:spPr/>
    </dgm:pt>
    <dgm:pt modelId="{220815E9-7704-4E5B-B443-F69B41A26D1C}" type="pres">
      <dgm:prSet presAssocID="{698C82F7-1582-409D-B89A-69610C196FD5}" presName="Image" presStyleLbl="align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F6C5D7AD-04DE-4C16-BEE7-CFB1F22AC0B9}" type="pres">
      <dgm:prSet presAssocID="{698C82F7-1582-409D-B89A-69610C196FD5}" presName="Accent1" presStyleCnt="0"/>
      <dgm:spPr/>
    </dgm:pt>
    <dgm:pt modelId="{5FB1AD68-92A9-463C-933A-A854A1556DF9}" type="pres">
      <dgm:prSet presAssocID="{698C82F7-1582-409D-B89A-69610C196FD5}" presName="Accent" presStyleLbl="parChTrans1D1" presStyleIdx="0" presStyleCnt="6"/>
      <dgm:spPr/>
    </dgm:pt>
    <dgm:pt modelId="{1793ACAA-6AA8-48AA-BC68-40936387C9C1}" type="pres">
      <dgm:prSet presAssocID="{698C82F7-1582-409D-B89A-69610C196FD5}" presName="Text1" presStyleLbl="alignImgPlace1" presStyleIdx="0" presStyleCnt="6" custScaleX="30279" custScaleY="53927" custLinFactY="-100000" custLinFactNeighborX="-33584" custLinFactNeighborY="-150678">
        <dgm:presLayoutVars>
          <dgm:chMax val="0"/>
          <dgm:chPref val="0"/>
          <dgm:bulletEnabled val="1"/>
        </dgm:presLayoutVars>
      </dgm:prSet>
      <dgm:spPr/>
    </dgm:pt>
    <dgm:pt modelId="{8CAF2A8B-E289-4B56-A130-3D0369160E32}" type="pres">
      <dgm:prSet presAssocID="{65CFE36E-4DE5-4EA3-A255-F9729BA9AD35}" presName="Image2" presStyleCnt="0"/>
      <dgm:spPr/>
    </dgm:pt>
    <dgm:pt modelId="{854EAA96-5257-462E-8217-56162283868A}" type="pres">
      <dgm:prSet presAssocID="{65CFE36E-4DE5-4EA3-A255-F9729BA9AD35}" presName="Image" presStyleLbl="align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C7934246-48C3-4D73-8E0B-67CFC2EB2337}" type="pres">
      <dgm:prSet presAssocID="{65CFE36E-4DE5-4EA3-A255-F9729BA9AD35}" presName="Accent2" presStyleCnt="0"/>
      <dgm:spPr/>
    </dgm:pt>
    <dgm:pt modelId="{58C6889D-02F8-46D9-894B-6D59C00106D9}" type="pres">
      <dgm:prSet presAssocID="{65CFE36E-4DE5-4EA3-A255-F9729BA9AD35}" presName="Accent" presStyleLbl="parChTrans1D1" presStyleIdx="1" presStyleCnt="6"/>
      <dgm:spPr/>
    </dgm:pt>
    <dgm:pt modelId="{633ED2D1-511C-41FF-9005-3AB9AF775C16}" type="pres">
      <dgm:prSet presAssocID="{65CFE36E-4DE5-4EA3-A255-F9729BA9AD35}" presName="Text2" presStyleLbl="alignImgPlace1" presStyleIdx="1" presStyleCnt="6" custScaleX="90476">
        <dgm:presLayoutVars>
          <dgm:chMax val="0"/>
          <dgm:chPref val="0"/>
          <dgm:bulletEnabled val="1"/>
        </dgm:presLayoutVars>
      </dgm:prSet>
      <dgm:spPr/>
    </dgm:pt>
    <dgm:pt modelId="{5B36EBB9-5351-44E0-9AB8-3A9C1A4C4054}" type="pres">
      <dgm:prSet presAssocID="{11214D57-0DED-4C3A-ACD3-105A24C4C0DF}" presName="Image3" presStyleCnt="0"/>
      <dgm:spPr/>
    </dgm:pt>
    <dgm:pt modelId="{79F51466-3AD3-456B-AB9C-46BCBA985DAE}" type="pres">
      <dgm:prSet presAssocID="{11214D57-0DED-4C3A-ACD3-105A24C4C0DF}" presName="Image" presStyleLbl="align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74FFB217-9D3B-4059-B210-1F54E5DC4772}" type="pres">
      <dgm:prSet presAssocID="{11214D57-0DED-4C3A-ACD3-105A24C4C0DF}" presName="Accent3" presStyleCnt="0"/>
      <dgm:spPr/>
    </dgm:pt>
    <dgm:pt modelId="{6321747E-98E3-4570-BE8F-02E65CF52647}" type="pres">
      <dgm:prSet presAssocID="{11214D57-0DED-4C3A-ACD3-105A24C4C0DF}" presName="Accent" presStyleLbl="parChTrans1D1" presStyleIdx="2" presStyleCnt="6"/>
      <dgm:spPr/>
    </dgm:pt>
    <dgm:pt modelId="{80751FFA-12F4-4417-A6ED-6B1FC926EE25}" type="pres">
      <dgm:prSet presAssocID="{11214D57-0DED-4C3A-ACD3-105A24C4C0DF}" presName="Text3" presStyleLbl="alignImgPlace1" presStyleIdx="2" presStyleCnt="6" custScaleX="100258">
        <dgm:presLayoutVars>
          <dgm:chMax val="0"/>
          <dgm:chPref val="0"/>
          <dgm:bulletEnabled val="1"/>
        </dgm:presLayoutVars>
      </dgm:prSet>
      <dgm:spPr/>
    </dgm:pt>
    <dgm:pt modelId="{BB4FAD7C-A45C-47CD-8FE4-9D081553F38A}" type="pres">
      <dgm:prSet presAssocID="{81665659-9604-4707-9C44-154381BB7045}" presName="Image4" presStyleCnt="0"/>
      <dgm:spPr/>
    </dgm:pt>
    <dgm:pt modelId="{9FDAC0B9-028B-457E-A824-75610B8786FC}" type="pres">
      <dgm:prSet presAssocID="{81665659-9604-4707-9C44-154381BB7045}" presName="Image" presStyleLbl="align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5F71F94A-9AB3-4A37-834E-9A51C1A77192}" type="pres">
      <dgm:prSet presAssocID="{81665659-9604-4707-9C44-154381BB7045}" presName="Accent4" presStyleCnt="0"/>
      <dgm:spPr/>
    </dgm:pt>
    <dgm:pt modelId="{674A53F0-C155-46FD-897D-D830333B6DCE}" type="pres">
      <dgm:prSet presAssocID="{81665659-9604-4707-9C44-154381BB7045}" presName="Accent" presStyleLbl="parChTrans1D1" presStyleIdx="3" presStyleCnt="6"/>
      <dgm:spPr/>
    </dgm:pt>
    <dgm:pt modelId="{584E3B0A-C8EC-4DC4-8F7A-1A571D1D8606}" type="pres">
      <dgm:prSet presAssocID="{81665659-9604-4707-9C44-154381BB7045}" presName="Text4" presStyleLbl="alignImgPlace1" presStyleIdx="3" presStyleCnt="6" custScaleX="79226" custLinFactNeighborX="-4576" custLinFactNeighborY="-38438">
        <dgm:presLayoutVars>
          <dgm:chMax val="0"/>
          <dgm:chPref val="0"/>
          <dgm:bulletEnabled val="1"/>
        </dgm:presLayoutVars>
      </dgm:prSet>
      <dgm:spPr/>
    </dgm:pt>
    <dgm:pt modelId="{E65BE52A-68C3-47CC-8436-B203CCA73CB0}" type="pres">
      <dgm:prSet presAssocID="{797043B8-75EA-4818-A939-F7DC735350A9}" presName="Image5" presStyleCnt="0"/>
      <dgm:spPr/>
    </dgm:pt>
    <dgm:pt modelId="{56E73426-D17D-4DDF-8F2A-F21FA8634A59}" type="pres">
      <dgm:prSet presAssocID="{797043B8-75EA-4818-A939-F7DC735350A9}" presName="Image" presStyleLbl="alignImgPlace1" presStyleIdx="4" presStyleCnt="6"/>
      <dgm:spPr>
        <a:blipFill>
          <a:blip xmlns:r="http://schemas.openxmlformats.org/officeDocument/2006/relationships" r:embed="rId5"/>
          <a:srcRect/>
          <a:stretch>
            <a:fillRect l="-15000" r="-15000"/>
          </a:stretch>
        </a:blipFill>
      </dgm:spPr>
    </dgm:pt>
    <dgm:pt modelId="{C34D4777-0C7F-41E5-92F8-6287D2268E38}" type="pres">
      <dgm:prSet presAssocID="{797043B8-75EA-4818-A939-F7DC735350A9}" presName="Accent5" presStyleCnt="0"/>
      <dgm:spPr/>
    </dgm:pt>
    <dgm:pt modelId="{FEF32FE0-C241-44B8-930C-9D3B5A8BA169}" type="pres">
      <dgm:prSet presAssocID="{797043B8-75EA-4818-A939-F7DC735350A9}" presName="Accent" presStyleLbl="parChTrans1D1" presStyleIdx="4" presStyleCnt="6"/>
      <dgm:spPr/>
    </dgm:pt>
    <dgm:pt modelId="{E85B00E8-B429-4819-A468-8BDCA3C05782}" type="pres">
      <dgm:prSet presAssocID="{797043B8-75EA-4818-A939-F7DC735350A9}" presName="Text5" presStyleLbl="alignImgPlace1" presStyleIdx="4" presStyleCnt="6">
        <dgm:presLayoutVars>
          <dgm:chMax val="0"/>
          <dgm:chPref val="0"/>
          <dgm:bulletEnabled val="1"/>
        </dgm:presLayoutVars>
      </dgm:prSet>
      <dgm:spPr/>
    </dgm:pt>
    <dgm:pt modelId="{EB6455A1-6FE3-474F-9931-8D651EB40A01}" type="pres">
      <dgm:prSet presAssocID="{D71A7718-7C09-439C-B893-315C1B457A82}" presName="Image6" presStyleCnt="0"/>
      <dgm:spPr/>
    </dgm:pt>
    <dgm:pt modelId="{1587B800-6307-4D68-B403-E525A4E20E06}" type="pres">
      <dgm:prSet presAssocID="{D71A7718-7C09-439C-B893-315C1B457A82}" presName="Image" presStyleLbl="align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0CBDEDCC-E276-4B11-ADDB-F3CE0FE74687}" type="pres">
      <dgm:prSet presAssocID="{D71A7718-7C09-439C-B893-315C1B457A82}" presName="Accent6" presStyleCnt="0"/>
      <dgm:spPr/>
    </dgm:pt>
    <dgm:pt modelId="{0E7E4D8B-637A-49A6-84C4-F15399795677}" type="pres">
      <dgm:prSet presAssocID="{D71A7718-7C09-439C-B893-315C1B457A82}" presName="Accent" presStyleLbl="parChTrans1D1" presStyleIdx="5" presStyleCnt="6"/>
      <dgm:spPr/>
    </dgm:pt>
    <dgm:pt modelId="{CF11B122-B678-4E1E-ADD0-0CA9F6349DD1}" type="pres">
      <dgm:prSet presAssocID="{D71A7718-7C09-439C-B893-315C1B457A82}" presName="Text6" presStyleLbl="alignImgPlac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E799422D-1078-4897-90D2-091421F7E549}" srcId="{59E6FC7E-4F7D-4ECB-9F63-D2F2EEA78E97}" destId="{65CFE36E-4DE5-4EA3-A255-F9729BA9AD35}" srcOrd="1" destOrd="0" parTransId="{0424751E-2B97-45F5-A962-8FDD5492A2FE}" sibTransId="{0678D186-8439-43A5-8183-DFEE831CB091}"/>
    <dgm:cxn modelId="{9C94CF3C-889F-4866-A86C-5576ABD29E4C}" srcId="{59E6FC7E-4F7D-4ECB-9F63-D2F2EEA78E97}" destId="{11214D57-0DED-4C3A-ACD3-105A24C4C0DF}" srcOrd="2" destOrd="0" parTransId="{79D97BF2-9905-4559-AE81-11F6F666D402}" sibTransId="{53F15790-FB6C-4738-80E2-743F0B4C76D3}"/>
    <dgm:cxn modelId="{B8A68F4D-EE6A-4D88-BF2F-5BA8B5C40051}" type="presOf" srcId="{11214D57-0DED-4C3A-ACD3-105A24C4C0DF}" destId="{80751FFA-12F4-4417-A6ED-6B1FC926EE25}" srcOrd="0" destOrd="0" presId="urn:microsoft.com/office/officeart/2011/layout/ThemePictureAccent"/>
    <dgm:cxn modelId="{A5AC0983-A880-41BD-B12E-A7F172DF8A0A}" srcId="{59E6FC7E-4F7D-4ECB-9F63-D2F2EEA78E97}" destId="{81665659-9604-4707-9C44-154381BB7045}" srcOrd="3" destOrd="0" parTransId="{7D98DE92-140C-4F0F-B548-1EA2B8F755BB}" sibTransId="{F713A7E0-C237-4A18-8ADE-258D4FC09D2F}"/>
    <dgm:cxn modelId="{93923586-22FB-4D96-9D2F-802BC50D37B5}" type="presOf" srcId="{D71A7718-7C09-439C-B893-315C1B457A82}" destId="{CF11B122-B678-4E1E-ADD0-0CA9F6349DD1}" srcOrd="0" destOrd="0" presId="urn:microsoft.com/office/officeart/2011/layout/ThemePictureAccent"/>
    <dgm:cxn modelId="{5C50D691-38DE-444E-99AB-E0EC42BB5F43}" srcId="{59E6FC7E-4F7D-4ECB-9F63-D2F2EEA78E97}" destId="{698C82F7-1582-409D-B89A-69610C196FD5}" srcOrd="0" destOrd="0" parTransId="{A1FC6D52-26F5-49F0-B7FA-E28D5E590750}" sibTransId="{221F73C8-3E33-4C41-8462-A4C84C864B5C}"/>
    <dgm:cxn modelId="{E8C8EBB0-0563-4ED0-80D1-7335D94DFD45}" type="presOf" srcId="{65CFE36E-4DE5-4EA3-A255-F9729BA9AD35}" destId="{633ED2D1-511C-41FF-9005-3AB9AF775C16}" srcOrd="0" destOrd="0" presId="urn:microsoft.com/office/officeart/2011/layout/ThemePictureAccent"/>
    <dgm:cxn modelId="{79AB0DD0-F845-4A62-AE0E-40BEBDED2F3B}" srcId="{59E6FC7E-4F7D-4ECB-9F63-D2F2EEA78E97}" destId="{797043B8-75EA-4818-A939-F7DC735350A9}" srcOrd="4" destOrd="0" parTransId="{607F702E-7148-46E4-9B35-83A3FB4C06A7}" sibTransId="{998366B2-0656-487F-931E-7D52D24A5508}"/>
    <dgm:cxn modelId="{4A6777D5-5EFF-409D-8B7A-A48048F58B39}" type="presOf" srcId="{81665659-9604-4707-9C44-154381BB7045}" destId="{584E3B0A-C8EC-4DC4-8F7A-1A571D1D8606}" srcOrd="0" destOrd="0" presId="urn:microsoft.com/office/officeart/2011/layout/ThemePictureAccent"/>
    <dgm:cxn modelId="{9D6FC4D7-642E-4C02-A24F-FEFA5A69D135}" type="presOf" srcId="{698C82F7-1582-409D-B89A-69610C196FD5}" destId="{1793ACAA-6AA8-48AA-BC68-40936387C9C1}" srcOrd="0" destOrd="0" presId="urn:microsoft.com/office/officeart/2011/layout/ThemePictureAccent"/>
    <dgm:cxn modelId="{AFA65FEC-7DFF-4D31-BAF7-ABE683D10142}" type="presOf" srcId="{59E6FC7E-4F7D-4ECB-9F63-D2F2EEA78E97}" destId="{979BD949-58E1-443E-9FF2-BC3762CB96E5}" srcOrd="0" destOrd="0" presId="urn:microsoft.com/office/officeart/2011/layout/ThemePictureAccent"/>
    <dgm:cxn modelId="{70FBD8F6-8AB3-4C29-84C2-F674F159A269}" srcId="{59E6FC7E-4F7D-4ECB-9F63-D2F2EEA78E97}" destId="{D71A7718-7C09-439C-B893-315C1B457A82}" srcOrd="5" destOrd="0" parTransId="{3167DAF3-99C0-4063-9C91-F9AC2B728C1E}" sibTransId="{76AEDE65-2A27-4A58-93BA-723D79DC038A}"/>
    <dgm:cxn modelId="{7CD85DF9-A805-4986-9857-3877A5E2A8E6}" type="presOf" srcId="{797043B8-75EA-4818-A939-F7DC735350A9}" destId="{E85B00E8-B429-4819-A468-8BDCA3C05782}" srcOrd="0" destOrd="0" presId="urn:microsoft.com/office/officeart/2011/layout/ThemePictureAccent"/>
    <dgm:cxn modelId="{77FB6E2A-8EC5-4ABF-8353-E059006BC71D}" type="presParOf" srcId="{979BD949-58E1-443E-9FF2-BC3762CB96E5}" destId="{60D1305C-391C-41B4-A096-6FF297EF16B4}" srcOrd="0" destOrd="0" presId="urn:microsoft.com/office/officeart/2011/layout/ThemePictureAccent"/>
    <dgm:cxn modelId="{B812555C-1EE0-4E67-9B55-4EF3B099E797}" type="presParOf" srcId="{60D1305C-391C-41B4-A096-6FF297EF16B4}" destId="{220815E9-7704-4E5B-B443-F69B41A26D1C}" srcOrd="0" destOrd="0" presId="urn:microsoft.com/office/officeart/2011/layout/ThemePictureAccent"/>
    <dgm:cxn modelId="{737A9477-BE70-412B-8558-6B6504B8D8CB}" type="presParOf" srcId="{979BD949-58E1-443E-9FF2-BC3762CB96E5}" destId="{F6C5D7AD-04DE-4C16-BEE7-CFB1F22AC0B9}" srcOrd="1" destOrd="0" presId="urn:microsoft.com/office/officeart/2011/layout/ThemePictureAccent"/>
    <dgm:cxn modelId="{60952B9A-7FCF-413F-894C-C7BD44357BEA}" type="presParOf" srcId="{F6C5D7AD-04DE-4C16-BEE7-CFB1F22AC0B9}" destId="{5FB1AD68-92A9-463C-933A-A854A1556DF9}" srcOrd="0" destOrd="0" presId="urn:microsoft.com/office/officeart/2011/layout/ThemePictureAccent"/>
    <dgm:cxn modelId="{E470E673-9990-4778-ABCB-57BD3B17F55B}" type="presParOf" srcId="{979BD949-58E1-443E-9FF2-BC3762CB96E5}" destId="{1793ACAA-6AA8-48AA-BC68-40936387C9C1}" srcOrd="2" destOrd="0" presId="urn:microsoft.com/office/officeart/2011/layout/ThemePictureAccent"/>
    <dgm:cxn modelId="{BCEF88BE-1A7A-4875-B6D0-839E6C5C9CCE}" type="presParOf" srcId="{979BD949-58E1-443E-9FF2-BC3762CB96E5}" destId="{8CAF2A8B-E289-4B56-A130-3D0369160E32}" srcOrd="3" destOrd="0" presId="urn:microsoft.com/office/officeart/2011/layout/ThemePictureAccent"/>
    <dgm:cxn modelId="{275FAD06-962E-4CAE-B6CB-7E4D2EEE7A62}" type="presParOf" srcId="{8CAF2A8B-E289-4B56-A130-3D0369160E32}" destId="{854EAA96-5257-462E-8217-56162283868A}" srcOrd="0" destOrd="0" presId="urn:microsoft.com/office/officeart/2011/layout/ThemePictureAccent"/>
    <dgm:cxn modelId="{E79F6657-F813-4516-A99B-0B7C54CA75C0}" type="presParOf" srcId="{979BD949-58E1-443E-9FF2-BC3762CB96E5}" destId="{C7934246-48C3-4D73-8E0B-67CFC2EB2337}" srcOrd="4" destOrd="0" presId="urn:microsoft.com/office/officeart/2011/layout/ThemePictureAccent"/>
    <dgm:cxn modelId="{7D949A4B-7DC4-4739-A9AC-47091BADD02C}" type="presParOf" srcId="{C7934246-48C3-4D73-8E0B-67CFC2EB2337}" destId="{58C6889D-02F8-46D9-894B-6D59C00106D9}" srcOrd="0" destOrd="0" presId="urn:microsoft.com/office/officeart/2011/layout/ThemePictureAccent"/>
    <dgm:cxn modelId="{7C112DC1-91FE-4CD1-BBAE-493C65A4A208}" type="presParOf" srcId="{979BD949-58E1-443E-9FF2-BC3762CB96E5}" destId="{633ED2D1-511C-41FF-9005-3AB9AF775C16}" srcOrd="5" destOrd="0" presId="urn:microsoft.com/office/officeart/2011/layout/ThemePictureAccent"/>
    <dgm:cxn modelId="{9BBED451-E2C4-4277-B744-78D74062F24F}" type="presParOf" srcId="{979BD949-58E1-443E-9FF2-BC3762CB96E5}" destId="{5B36EBB9-5351-44E0-9AB8-3A9C1A4C4054}" srcOrd="6" destOrd="0" presId="urn:microsoft.com/office/officeart/2011/layout/ThemePictureAccent"/>
    <dgm:cxn modelId="{000A5FCD-2471-4E1B-85B9-507041E36AFA}" type="presParOf" srcId="{5B36EBB9-5351-44E0-9AB8-3A9C1A4C4054}" destId="{79F51466-3AD3-456B-AB9C-46BCBA985DAE}" srcOrd="0" destOrd="0" presId="urn:microsoft.com/office/officeart/2011/layout/ThemePictureAccent"/>
    <dgm:cxn modelId="{A3FFFF20-87D3-4B3C-9A21-BD3983D30FB5}" type="presParOf" srcId="{979BD949-58E1-443E-9FF2-BC3762CB96E5}" destId="{74FFB217-9D3B-4059-B210-1F54E5DC4772}" srcOrd="7" destOrd="0" presId="urn:microsoft.com/office/officeart/2011/layout/ThemePictureAccent"/>
    <dgm:cxn modelId="{09DAB707-D8EB-4008-BDCD-D3FEE81CB5CB}" type="presParOf" srcId="{74FFB217-9D3B-4059-B210-1F54E5DC4772}" destId="{6321747E-98E3-4570-BE8F-02E65CF52647}" srcOrd="0" destOrd="0" presId="urn:microsoft.com/office/officeart/2011/layout/ThemePictureAccent"/>
    <dgm:cxn modelId="{5623B9A9-3F49-416C-AF6C-0C9D348A3E33}" type="presParOf" srcId="{979BD949-58E1-443E-9FF2-BC3762CB96E5}" destId="{80751FFA-12F4-4417-A6ED-6B1FC926EE25}" srcOrd="8" destOrd="0" presId="urn:microsoft.com/office/officeart/2011/layout/ThemePictureAccent"/>
    <dgm:cxn modelId="{62CCDF5E-963E-419F-A822-0EAF528572F9}" type="presParOf" srcId="{979BD949-58E1-443E-9FF2-BC3762CB96E5}" destId="{BB4FAD7C-A45C-47CD-8FE4-9D081553F38A}" srcOrd="9" destOrd="0" presId="urn:microsoft.com/office/officeart/2011/layout/ThemePictureAccent"/>
    <dgm:cxn modelId="{A4521536-C789-43F7-96A6-AD15298B51F4}" type="presParOf" srcId="{BB4FAD7C-A45C-47CD-8FE4-9D081553F38A}" destId="{9FDAC0B9-028B-457E-A824-75610B8786FC}" srcOrd="0" destOrd="0" presId="urn:microsoft.com/office/officeart/2011/layout/ThemePictureAccent"/>
    <dgm:cxn modelId="{68BC2069-292E-4C3D-8E83-174490DF6FAC}" type="presParOf" srcId="{979BD949-58E1-443E-9FF2-BC3762CB96E5}" destId="{5F71F94A-9AB3-4A37-834E-9A51C1A77192}" srcOrd="10" destOrd="0" presId="urn:microsoft.com/office/officeart/2011/layout/ThemePictureAccent"/>
    <dgm:cxn modelId="{946E926B-8695-4B5F-A612-5AC6B630A6F0}" type="presParOf" srcId="{5F71F94A-9AB3-4A37-834E-9A51C1A77192}" destId="{674A53F0-C155-46FD-897D-D830333B6DCE}" srcOrd="0" destOrd="0" presId="urn:microsoft.com/office/officeart/2011/layout/ThemePictureAccent"/>
    <dgm:cxn modelId="{41A514A4-06F4-4DA5-B5D4-FBAE7A822409}" type="presParOf" srcId="{979BD949-58E1-443E-9FF2-BC3762CB96E5}" destId="{584E3B0A-C8EC-4DC4-8F7A-1A571D1D8606}" srcOrd="11" destOrd="0" presId="urn:microsoft.com/office/officeart/2011/layout/ThemePictureAccent"/>
    <dgm:cxn modelId="{2DBED9B7-6052-47A5-9705-0E560F7CB1EB}" type="presParOf" srcId="{979BD949-58E1-443E-9FF2-BC3762CB96E5}" destId="{E65BE52A-68C3-47CC-8436-B203CCA73CB0}" srcOrd="12" destOrd="0" presId="urn:microsoft.com/office/officeart/2011/layout/ThemePictureAccent"/>
    <dgm:cxn modelId="{688C867F-1BCB-46E8-A4D9-011DBC719833}" type="presParOf" srcId="{E65BE52A-68C3-47CC-8436-B203CCA73CB0}" destId="{56E73426-D17D-4DDF-8F2A-F21FA8634A59}" srcOrd="0" destOrd="0" presId="urn:microsoft.com/office/officeart/2011/layout/ThemePictureAccent"/>
    <dgm:cxn modelId="{32D6BFB6-4107-4B7A-A294-C9CB8B2ACC50}" type="presParOf" srcId="{979BD949-58E1-443E-9FF2-BC3762CB96E5}" destId="{C34D4777-0C7F-41E5-92F8-6287D2268E38}" srcOrd="13" destOrd="0" presId="urn:microsoft.com/office/officeart/2011/layout/ThemePictureAccent"/>
    <dgm:cxn modelId="{2CD30A2C-27CD-4D71-BB33-2717EBD41C3C}" type="presParOf" srcId="{C34D4777-0C7F-41E5-92F8-6287D2268E38}" destId="{FEF32FE0-C241-44B8-930C-9D3B5A8BA169}" srcOrd="0" destOrd="0" presId="urn:microsoft.com/office/officeart/2011/layout/ThemePictureAccent"/>
    <dgm:cxn modelId="{5E61D0A9-4B1B-4C06-9CCD-0C54F0416AC1}" type="presParOf" srcId="{979BD949-58E1-443E-9FF2-BC3762CB96E5}" destId="{E85B00E8-B429-4819-A468-8BDCA3C05782}" srcOrd="14" destOrd="0" presId="urn:microsoft.com/office/officeart/2011/layout/ThemePictureAccent"/>
    <dgm:cxn modelId="{58482F58-7D83-4134-B33B-B387BBF946BB}" type="presParOf" srcId="{979BD949-58E1-443E-9FF2-BC3762CB96E5}" destId="{EB6455A1-6FE3-474F-9931-8D651EB40A01}" srcOrd="15" destOrd="0" presId="urn:microsoft.com/office/officeart/2011/layout/ThemePictureAccent"/>
    <dgm:cxn modelId="{DC4D6A86-AB6F-462E-9BAA-7D3C5867D855}" type="presParOf" srcId="{EB6455A1-6FE3-474F-9931-8D651EB40A01}" destId="{1587B800-6307-4D68-B403-E525A4E20E06}" srcOrd="0" destOrd="0" presId="urn:microsoft.com/office/officeart/2011/layout/ThemePictureAccent"/>
    <dgm:cxn modelId="{B5FBB381-83DE-4C7C-B0C7-9F61AA9465AD}" type="presParOf" srcId="{979BD949-58E1-443E-9FF2-BC3762CB96E5}" destId="{0CBDEDCC-E276-4B11-ADDB-F3CE0FE74687}" srcOrd="16" destOrd="0" presId="urn:microsoft.com/office/officeart/2011/layout/ThemePictureAccent"/>
    <dgm:cxn modelId="{9A1F51E7-9BA9-444A-B884-118C0126E3FA}" type="presParOf" srcId="{0CBDEDCC-E276-4B11-ADDB-F3CE0FE74687}" destId="{0E7E4D8B-637A-49A6-84C4-F15399795677}" srcOrd="0" destOrd="0" presId="urn:microsoft.com/office/officeart/2011/layout/ThemePictureAccent"/>
    <dgm:cxn modelId="{675DC666-06E2-4C75-903B-ABAE8A1BDED7}" type="presParOf" srcId="{979BD949-58E1-443E-9FF2-BC3762CB96E5}" destId="{CF11B122-B678-4E1E-ADD0-0CA9F6349DD1}" srcOrd="17" destOrd="0" presId="urn:microsoft.com/office/officeart/2011/layout/ThemePictureAccen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2FCBB6-2163-4F36-9129-151F60FADBBD}" type="doc">
      <dgm:prSet loTypeId="urn:microsoft.com/office/officeart/2011/layout/ThemePictureAccen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C9F2DDD-5E41-4374-AFC8-F29663CFE334}">
      <dgm:prSet phldrT="[Text]" custT="1"/>
      <dgm:spPr/>
      <dgm:t>
        <a:bodyPr/>
        <a:lstStyle/>
        <a:p>
          <a:pPr algn="ctr"/>
          <a:endParaRPr lang="en-US" sz="2800" dirty="0">
            <a:solidFill>
              <a:srgbClr val="002060"/>
            </a:solidFill>
          </a:endParaRPr>
        </a:p>
      </dgm:t>
    </dgm:pt>
    <dgm:pt modelId="{50EC39A8-B0D8-4941-B44C-8E4F0563CC84}" type="parTrans" cxnId="{4714E96C-EF88-45BB-93D2-6401B8EDA736}">
      <dgm:prSet/>
      <dgm:spPr/>
      <dgm:t>
        <a:bodyPr/>
        <a:lstStyle/>
        <a:p>
          <a:endParaRPr lang="en-US"/>
        </a:p>
      </dgm:t>
    </dgm:pt>
    <dgm:pt modelId="{2239B4EC-1875-4E99-B2EB-654899BD8238}" type="sibTrans" cxnId="{4714E96C-EF88-45BB-93D2-6401B8EDA736}">
      <dgm:prSet/>
      <dgm:spPr/>
      <dgm:t>
        <a:bodyPr/>
        <a:lstStyle/>
        <a:p>
          <a:endParaRPr lang="en-US"/>
        </a:p>
      </dgm:t>
    </dgm:pt>
    <dgm:pt modelId="{40406032-4EE3-4DCA-8A12-402C6926976B}">
      <dgm:prSet phldrT="[Text]"/>
      <dgm:spPr/>
      <dgm:t>
        <a:bodyPr/>
        <a:lstStyle/>
        <a:p>
          <a:endParaRPr lang="en-US" dirty="0"/>
        </a:p>
      </dgm:t>
    </dgm:pt>
    <dgm:pt modelId="{BCD5A93D-2402-40FA-9F2C-970161040B5D}" type="parTrans" cxnId="{F4E35749-C10D-4F61-AA08-F157FFEAE07F}">
      <dgm:prSet/>
      <dgm:spPr/>
      <dgm:t>
        <a:bodyPr/>
        <a:lstStyle/>
        <a:p>
          <a:endParaRPr lang="en-US"/>
        </a:p>
      </dgm:t>
    </dgm:pt>
    <dgm:pt modelId="{A034DC7A-9DCA-4DC0-9DEF-EF854284377F}" type="sibTrans" cxnId="{F4E35749-C10D-4F61-AA08-F157FFEAE07F}">
      <dgm:prSet/>
      <dgm:spPr/>
      <dgm:t>
        <a:bodyPr/>
        <a:lstStyle/>
        <a:p>
          <a:endParaRPr lang="en-US"/>
        </a:p>
      </dgm:t>
    </dgm:pt>
    <dgm:pt modelId="{D5A8AF8E-32B0-489E-B266-6FA0929FFB3A}">
      <dgm:prSet phldrT="[Text]"/>
      <dgm:spPr/>
      <dgm:t>
        <a:bodyPr/>
        <a:lstStyle/>
        <a:p>
          <a:endParaRPr lang="en-US" dirty="0"/>
        </a:p>
      </dgm:t>
    </dgm:pt>
    <dgm:pt modelId="{F277DC25-824C-4A1B-9B1A-C3A8E7B256DE}" type="parTrans" cxnId="{8C458E8C-9CBC-4D8B-9C5A-9A8463B0CC56}">
      <dgm:prSet/>
      <dgm:spPr/>
      <dgm:t>
        <a:bodyPr/>
        <a:lstStyle/>
        <a:p>
          <a:endParaRPr lang="en-US"/>
        </a:p>
      </dgm:t>
    </dgm:pt>
    <dgm:pt modelId="{AD4E84A1-9F87-4996-AAE7-C3C8073E2F0B}" type="sibTrans" cxnId="{8C458E8C-9CBC-4D8B-9C5A-9A8463B0CC56}">
      <dgm:prSet/>
      <dgm:spPr/>
      <dgm:t>
        <a:bodyPr/>
        <a:lstStyle/>
        <a:p>
          <a:endParaRPr lang="en-US"/>
        </a:p>
      </dgm:t>
    </dgm:pt>
    <dgm:pt modelId="{530F4ACA-1E4E-4520-8044-78A269316DF2}">
      <dgm:prSet phldrT="[Text]"/>
      <dgm:spPr/>
      <dgm:t>
        <a:bodyPr/>
        <a:lstStyle/>
        <a:p>
          <a:endParaRPr lang="en-US" dirty="0"/>
        </a:p>
      </dgm:t>
    </dgm:pt>
    <dgm:pt modelId="{F2A6E595-DE54-46B7-A34E-CBA297FDDCAE}" type="sibTrans" cxnId="{E7BFC963-D8E6-4479-A6F3-1B628737FBC5}">
      <dgm:prSet/>
      <dgm:spPr/>
      <dgm:t>
        <a:bodyPr/>
        <a:lstStyle/>
        <a:p>
          <a:endParaRPr lang="en-US"/>
        </a:p>
      </dgm:t>
    </dgm:pt>
    <dgm:pt modelId="{440B1105-0971-48B9-95FD-86239A2D6859}" type="parTrans" cxnId="{E7BFC963-D8E6-4479-A6F3-1B628737FBC5}">
      <dgm:prSet/>
      <dgm:spPr/>
      <dgm:t>
        <a:bodyPr/>
        <a:lstStyle/>
        <a:p>
          <a:endParaRPr lang="en-US"/>
        </a:p>
      </dgm:t>
    </dgm:pt>
    <dgm:pt modelId="{2754EBE0-118D-4274-9083-11DB42A271E1}">
      <dgm:prSet phldrT="[Text]"/>
      <dgm:spPr/>
      <dgm:t>
        <a:bodyPr/>
        <a:lstStyle/>
        <a:p>
          <a:endParaRPr lang="en-US" dirty="0"/>
        </a:p>
      </dgm:t>
    </dgm:pt>
    <dgm:pt modelId="{54DFE6D7-E480-4C9E-B3C8-879010B99CEC}" type="sibTrans" cxnId="{EDFAD3D5-FCC1-464E-B3CF-5B38C298CE94}">
      <dgm:prSet/>
      <dgm:spPr/>
      <dgm:t>
        <a:bodyPr/>
        <a:lstStyle/>
        <a:p>
          <a:endParaRPr lang="en-US"/>
        </a:p>
      </dgm:t>
    </dgm:pt>
    <dgm:pt modelId="{AD7FF44D-0F21-43C2-95B4-05A8BC42C165}" type="parTrans" cxnId="{EDFAD3D5-FCC1-464E-B3CF-5B38C298CE94}">
      <dgm:prSet/>
      <dgm:spPr/>
      <dgm:t>
        <a:bodyPr/>
        <a:lstStyle/>
        <a:p>
          <a:endParaRPr lang="en-US"/>
        </a:p>
      </dgm:t>
    </dgm:pt>
    <dgm:pt modelId="{77BB0179-A2AF-44B3-A565-9EEDB413B176}">
      <dgm:prSet phldrT="[Text]"/>
      <dgm:spPr/>
      <dgm:t>
        <a:bodyPr/>
        <a:lstStyle/>
        <a:p>
          <a:endParaRPr lang="en-US" dirty="0"/>
        </a:p>
      </dgm:t>
    </dgm:pt>
    <dgm:pt modelId="{875080C2-73D5-475E-BA2E-8802E35E3C66}" type="sibTrans" cxnId="{999B99A6-073C-4CBF-ABED-2B877E96508F}">
      <dgm:prSet/>
      <dgm:spPr/>
      <dgm:t>
        <a:bodyPr/>
        <a:lstStyle/>
        <a:p>
          <a:endParaRPr lang="en-US"/>
        </a:p>
      </dgm:t>
    </dgm:pt>
    <dgm:pt modelId="{BBEC3A97-E35B-42CC-B920-2817A8D6C4FC}" type="parTrans" cxnId="{999B99A6-073C-4CBF-ABED-2B877E96508F}">
      <dgm:prSet/>
      <dgm:spPr/>
      <dgm:t>
        <a:bodyPr/>
        <a:lstStyle/>
        <a:p>
          <a:endParaRPr lang="en-US"/>
        </a:p>
      </dgm:t>
    </dgm:pt>
    <dgm:pt modelId="{4FD43429-E219-4B3E-9ACA-66E06620E113}" type="pres">
      <dgm:prSet presAssocID="{E92FCBB6-2163-4F36-9129-151F60FADBBD}" presName="Name0" presStyleCnt="0">
        <dgm:presLayoutVars>
          <dgm:chMax val="6"/>
          <dgm:chPref val="6"/>
          <dgm:dir/>
        </dgm:presLayoutVars>
      </dgm:prSet>
      <dgm:spPr/>
    </dgm:pt>
    <dgm:pt modelId="{4F624D1F-1E59-4FC8-9A20-DE93CB34F8F2}" type="pres">
      <dgm:prSet presAssocID="{1C9F2DDD-5E41-4374-AFC8-F29663CFE334}" presName="Image1" presStyleCnt="0"/>
      <dgm:spPr/>
    </dgm:pt>
    <dgm:pt modelId="{3EB0007B-D000-4845-9CBE-BE05765E1A5C}" type="pres">
      <dgm:prSet presAssocID="{1C9F2DDD-5E41-4374-AFC8-F29663CFE334}" presName="Image" presStyleLbl="align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B4F63DD8-EA17-401C-BEEC-9D5FAA03012B}" type="pres">
      <dgm:prSet presAssocID="{1C9F2DDD-5E41-4374-AFC8-F29663CFE334}" presName="Accent1" presStyleCnt="0"/>
      <dgm:spPr/>
    </dgm:pt>
    <dgm:pt modelId="{D8690904-2C7A-4081-84CB-7A1F47279218}" type="pres">
      <dgm:prSet presAssocID="{1C9F2DDD-5E41-4374-AFC8-F29663CFE334}" presName="Accent" presStyleLbl="parChTrans1D1" presStyleIdx="0" presStyleCnt="6"/>
      <dgm:spPr/>
    </dgm:pt>
    <dgm:pt modelId="{AA901A5F-CB00-48D2-8E99-042D2B5D7BBA}" type="pres">
      <dgm:prSet presAssocID="{1C9F2DDD-5E41-4374-AFC8-F29663CFE334}" presName="Text1" presStyleLbl="alignImgPlace1" presStyleIdx="0" presStyleCnt="6">
        <dgm:presLayoutVars>
          <dgm:chMax val="0"/>
          <dgm:chPref val="0"/>
          <dgm:bulletEnabled val="1"/>
        </dgm:presLayoutVars>
      </dgm:prSet>
      <dgm:spPr/>
    </dgm:pt>
    <dgm:pt modelId="{CA606D56-F30A-4783-B181-E526FD241187}" type="pres">
      <dgm:prSet presAssocID="{2754EBE0-118D-4274-9083-11DB42A271E1}" presName="Image2" presStyleCnt="0"/>
      <dgm:spPr/>
    </dgm:pt>
    <dgm:pt modelId="{15535AE8-06A1-43BF-B6AB-56D3FD957930}" type="pres">
      <dgm:prSet presAssocID="{2754EBE0-118D-4274-9083-11DB42A271E1}" presName="Image" presStyleLbl="align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0BEA9CB5-4739-4E76-A6D2-C000DF7AE039}" type="pres">
      <dgm:prSet presAssocID="{2754EBE0-118D-4274-9083-11DB42A271E1}" presName="Accent2" presStyleCnt="0"/>
      <dgm:spPr/>
    </dgm:pt>
    <dgm:pt modelId="{13E0A337-1336-4494-BC93-655E7B47C25B}" type="pres">
      <dgm:prSet presAssocID="{2754EBE0-118D-4274-9083-11DB42A271E1}" presName="Accent" presStyleLbl="parChTrans1D1" presStyleIdx="1" presStyleCnt="6"/>
      <dgm:spPr/>
    </dgm:pt>
    <dgm:pt modelId="{669D452C-DB22-43F3-95FF-37531FD9D562}" type="pres">
      <dgm:prSet presAssocID="{2754EBE0-118D-4274-9083-11DB42A271E1}" presName="Text2" presStyleLbl="alignImgPlace1" presStyleIdx="1" presStyleCnt="6">
        <dgm:presLayoutVars>
          <dgm:chMax val="0"/>
          <dgm:chPref val="0"/>
          <dgm:bulletEnabled val="1"/>
        </dgm:presLayoutVars>
      </dgm:prSet>
      <dgm:spPr/>
    </dgm:pt>
    <dgm:pt modelId="{C761AE12-6640-42FA-AA59-02CD66616BBE}" type="pres">
      <dgm:prSet presAssocID="{77BB0179-A2AF-44B3-A565-9EEDB413B176}" presName="Image3" presStyleCnt="0"/>
      <dgm:spPr/>
    </dgm:pt>
    <dgm:pt modelId="{BAC57A98-066B-4D89-9846-6E7796D90A1B}" type="pres">
      <dgm:prSet presAssocID="{77BB0179-A2AF-44B3-A565-9EEDB413B176}" presName="Image" presStyleLbl="align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8ACA2B36-8C89-4B6D-8A1A-CC2A1FB2F4E8}" type="pres">
      <dgm:prSet presAssocID="{77BB0179-A2AF-44B3-A565-9EEDB413B176}" presName="Accent3" presStyleCnt="0"/>
      <dgm:spPr/>
    </dgm:pt>
    <dgm:pt modelId="{EDB0B9E4-6F7B-44A8-9ECC-43BD25870815}" type="pres">
      <dgm:prSet presAssocID="{77BB0179-A2AF-44B3-A565-9EEDB413B176}" presName="Accent" presStyleLbl="parChTrans1D1" presStyleIdx="2" presStyleCnt="6"/>
      <dgm:spPr/>
    </dgm:pt>
    <dgm:pt modelId="{6228480F-7012-48B8-80EB-AA2168B3992A}" type="pres">
      <dgm:prSet presAssocID="{77BB0179-A2AF-44B3-A565-9EEDB413B176}" presName="Text3" presStyleLbl="alignImgPlace1" presStyleIdx="2" presStyleCnt="6" custScaleY="92475" custLinFactNeighborX="-986">
        <dgm:presLayoutVars>
          <dgm:chMax val="0"/>
          <dgm:chPref val="0"/>
          <dgm:bulletEnabled val="1"/>
        </dgm:presLayoutVars>
      </dgm:prSet>
      <dgm:spPr/>
    </dgm:pt>
    <dgm:pt modelId="{F0B625B3-3BEF-446D-A1D8-D218BE95A035}" type="pres">
      <dgm:prSet presAssocID="{40406032-4EE3-4DCA-8A12-402C6926976B}" presName="Image4" presStyleCnt="0"/>
      <dgm:spPr/>
    </dgm:pt>
    <dgm:pt modelId="{1F2ACC02-B7FA-412D-B4BF-BB4A462AEA51}" type="pres">
      <dgm:prSet presAssocID="{40406032-4EE3-4DCA-8A12-402C6926976B}" presName="Image" presStyleLbl="alignImgPlace1" presStyleIdx="3" presStyleCnt="6" custAng="5400000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91B24089-C6B6-41F9-B113-EB0ED0F53C47}" type="pres">
      <dgm:prSet presAssocID="{40406032-4EE3-4DCA-8A12-402C6926976B}" presName="Accent4" presStyleCnt="0"/>
      <dgm:spPr/>
    </dgm:pt>
    <dgm:pt modelId="{1B4E0B8D-ACB3-43C4-92D7-3F3898B22249}" type="pres">
      <dgm:prSet presAssocID="{40406032-4EE3-4DCA-8A12-402C6926976B}" presName="Accent" presStyleLbl="parChTrans1D1" presStyleIdx="3" presStyleCnt="6"/>
      <dgm:spPr/>
    </dgm:pt>
    <dgm:pt modelId="{DBD9E7CE-DF5A-4D55-A4F8-35ECBEE65360}" type="pres">
      <dgm:prSet presAssocID="{40406032-4EE3-4DCA-8A12-402C6926976B}" presName="Text4" presStyleLbl="alignImgPlace1" presStyleIdx="3" presStyleCnt="6">
        <dgm:presLayoutVars>
          <dgm:chMax val="0"/>
          <dgm:chPref val="0"/>
          <dgm:bulletEnabled val="1"/>
        </dgm:presLayoutVars>
      </dgm:prSet>
      <dgm:spPr/>
    </dgm:pt>
    <dgm:pt modelId="{1AAC26C4-4C62-448E-974D-3EDFA4D1A2EE}" type="pres">
      <dgm:prSet presAssocID="{530F4ACA-1E4E-4520-8044-78A269316DF2}" presName="Image5" presStyleCnt="0"/>
      <dgm:spPr/>
    </dgm:pt>
    <dgm:pt modelId="{9A3A8F53-7897-40EE-AA83-5629E1AA0099}" type="pres">
      <dgm:prSet presAssocID="{530F4ACA-1E4E-4520-8044-78A269316DF2}" presName="Image" presStyleLbl="align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97B822BC-9B92-493D-9176-70FA0DEF9D45}" type="pres">
      <dgm:prSet presAssocID="{530F4ACA-1E4E-4520-8044-78A269316DF2}" presName="Accent5" presStyleCnt="0"/>
      <dgm:spPr/>
    </dgm:pt>
    <dgm:pt modelId="{14B7934D-48A6-4B20-96EF-24C0D2D9EB88}" type="pres">
      <dgm:prSet presAssocID="{530F4ACA-1E4E-4520-8044-78A269316DF2}" presName="Accent" presStyleLbl="parChTrans1D1" presStyleIdx="4" presStyleCnt="6"/>
      <dgm:spPr/>
    </dgm:pt>
    <dgm:pt modelId="{0A33C167-AE00-4A43-9389-D3F275D84749}" type="pres">
      <dgm:prSet presAssocID="{530F4ACA-1E4E-4520-8044-78A269316DF2}" presName="Text5" presStyleLbl="alignImgPlace1" presStyleIdx="4" presStyleCnt="6">
        <dgm:presLayoutVars>
          <dgm:chMax val="0"/>
          <dgm:chPref val="0"/>
          <dgm:bulletEnabled val="1"/>
        </dgm:presLayoutVars>
      </dgm:prSet>
      <dgm:spPr/>
    </dgm:pt>
    <dgm:pt modelId="{B9C2CC22-5B92-4B1D-A8E6-57A86871B041}" type="pres">
      <dgm:prSet presAssocID="{D5A8AF8E-32B0-489E-B266-6FA0929FFB3A}" presName="Image6" presStyleCnt="0"/>
      <dgm:spPr/>
    </dgm:pt>
    <dgm:pt modelId="{8ED5F715-2A2E-4ED6-A82C-10D9FE05FD1E}" type="pres">
      <dgm:prSet presAssocID="{D5A8AF8E-32B0-489E-B266-6FA0929FFB3A}" presName="Image" presStyleLbl="align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</dgm:spPr>
    </dgm:pt>
    <dgm:pt modelId="{952B3F92-E891-4A45-852E-821CFFA46BC3}" type="pres">
      <dgm:prSet presAssocID="{D5A8AF8E-32B0-489E-B266-6FA0929FFB3A}" presName="Accent6" presStyleCnt="0"/>
      <dgm:spPr/>
    </dgm:pt>
    <dgm:pt modelId="{5738D7C2-0283-4589-AD1A-AD2090717153}" type="pres">
      <dgm:prSet presAssocID="{D5A8AF8E-32B0-489E-B266-6FA0929FFB3A}" presName="Accent" presStyleLbl="parChTrans1D1" presStyleIdx="5" presStyleCnt="6"/>
      <dgm:spPr/>
    </dgm:pt>
    <dgm:pt modelId="{F1345C03-692B-4FBB-A9B5-A6CA41E7FA9E}" type="pres">
      <dgm:prSet presAssocID="{D5A8AF8E-32B0-489E-B266-6FA0929FFB3A}" presName="Text6" presStyleLbl="alignImgPlac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6731DF20-05AC-472D-BBC5-34F0F758C5B8}" type="presOf" srcId="{E92FCBB6-2163-4F36-9129-151F60FADBBD}" destId="{4FD43429-E219-4B3E-9ACA-66E06620E113}" srcOrd="0" destOrd="0" presId="urn:microsoft.com/office/officeart/2011/layout/ThemePictureAccent"/>
    <dgm:cxn modelId="{9E65A22C-57B6-49D1-BB93-AED9E173DDCC}" type="presOf" srcId="{40406032-4EE3-4DCA-8A12-402C6926976B}" destId="{DBD9E7CE-DF5A-4D55-A4F8-35ECBEE65360}" srcOrd="0" destOrd="0" presId="urn:microsoft.com/office/officeart/2011/layout/ThemePictureAccent"/>
    <dgm:cxn modelId="{E7BFC963-D8E6-4479-A6F3-1B628737FBC5}" srcId="{E92FCBB6-2163-4F36-9129-151F60FADBBD}" destId="{530F4ACA-1E4E-4520-8044-78A269316DF2}" srcOrd="4" destOrd="0" parTransId="{440B1105-0971-48B9-95FD-86239A2D6859}" sibTransId="{F2A6E595-DE54-46B7-A34E-CBA297FDDCAE}"/>
    <dgm:cxn modelId="{F4E35749-C10D-4F61-AA08-F157FFEAE07F}" srcId="{E92FCBB6-2163-4F36-9129-151F60FADBBD}" destId="{40406032-4EE3-4DCA-8A12-402C6926976B}" srcOrd="3" destOrd="0" parTransId="{BCD5A93D-2402-40FA-9F2C-970161040B5D}" sibTransId="{A034DC7A-9DCA-4DC0-9DEF-EF854284377F}"/>
    <dgm:cxn modelId="{4714E96C-EF88-45BB-93D2-6401B8EDA736}" srcId="{E92FCBB6-2163-4F36-9129-151F60FADBBD}" destId="{1C9F2DDD-5E41-4374-AFC8-F29663CFE334}" srcOrd="0" destOrd="0" parTransId="{50EC39A8-B0D8-4941-B44C-8E4F0563CC84}" sibTransId="{2239B4EC-1875-4E99-B2EB-654899BD8238}"/>
    <dgm:cxn modelId="{8C458E8C-9CBC-4D8B-9C5A-9A8463B0CC56}" srcId="{E92FCBB6-2163-4F36-9129-151F60FADBBD}" destId="{D5A8AF8E-32B0-489E-B266-6FA0929FFB3A}" srcOrd="5" destOrd="0" parTransId="{F277DC25-824C-4A1B-9B1A-C3A8E7B256DE}" sibTransId="{AD4E84A1-9F87-4996-AAE7-C3C8073E2F0B}"/>
    <dgm:cxn modelId="{0AA387A4-9DFC-4EB5-B24B-2BBC15A9A0FA}" type="presOf" srcId="{77BB0179-A2AF-44B3-A565-9EEDB413B176}" destId="{6228480F-7012-48B8-80EB-AA2168B3992A}" srcOrd="0" destOrd="0" presId="urn:microsoft.com/office/officeart/2011/layout/ThemePictureAccent"/>
    <dgm:cxn modelId="{999B99A6-073C-4CBF-ABED-2B877E96508F}" srcId="{E92FCBB6-2163-4F36-9129-151F60FADBBD}" destId="{77BB0179-A2AF-44B3-A565-9EEDB413B176}" srcOrd="2" destOrd="0" parTransId="{BBEC3A97-E35B-42CC-B920-2817A8D6C4FC}" sibTransId="{875080C2-73D5-475E-BA2E-8802E35E3C66}"/>
    <dgm:cxn modelId="{B9585DB1-D13E-43CE-B2B8-A12FA9E5F917}" type="presOf" srcId="{530F4ACA-1E4E-4520-8044-78A269316DF2}" destId="{0A33C167-AE00-4A43-9389-D3F275D84749}" srcOrd="0" destOrd="0" presId="urn:microsoft.com/office/officeart/2011/layout/ThemePictureAccent"/>
    <dgm:cxn modelId="{7E732BB5-36D0-4A7E-B72B-564B9037F64E}" type="presOf" srcId="{D5A8AF8E-32B0-489E-B266-6FA0929FFB3A}" destId="{F1345C03-692B-4FBB-A9B5-A6CA41E7FA9E}" srcOrd="0" destOrd="0" presId="urn:microsoft.com/office/officeart/2011/layout/ThemePictureAccent"/>
    <dgm:cxn modelId="{541628CC-262A-437E-A4B4-B12D0491F577}" type="presOf" srcId="{2754EBE0-118D-4274-9083-11DB42A271E1}" destId="{669D452C-DB22-43F3-95FF-37531FD9D562}" srcOrd="0" destOrd="0" presId="urn:microsoft.com/office/officeart/2011/layout/ThemePictureAccent"/>
    <dgm:cxn modelId="{EDFAD3D5-FCC1-464E-B3CF-5B38C298CE94}" srcId="{E92FCBB6-2163-4F36-9129-151F60FADBBD}" destId="{2754EBE0-118D-4274-9083-11DB42A271E1}" srcOrd="1" destOrd="0" parTransId="{AD7FF44D-0F21-43C2-95B4-05A8BC42C165}" sibTransId="{54DFE6D7-E480-4C9E-B3C8-879010B99CEC}"/>
    <dgm:cxn modelId="{946820EA-F7F5-4007-B809-33665E7310B1}" type="presOf" srcId="{1C9F2DDD-5E41-4374-AFC8-F29663CFE334}" destId="{AA901A5F-CB00-48D2-8E99-042D2B5D7BBA}" srcOrd="0" destOrd="0" presId="urn:microsoft.com/office/officeart/2011/layout/ThemePictureAccent"/>
    <dgm:cxn modelId="{89C65C3A-DF9A-4611-95A8-CF80E84C5A53}" type="presParOf" srcId="{4FD43429-E219-4B3E-9ACA-66E06620E113}" destId="{4F624D1F-1E59-4FC8-9A20-DE93CB34F8F2}" srcOrd="0" destOrd="0" presId="urn:microsoft.com/office/officeart/2011/layout/ThemePictureAccent"/>
    <dgm:cxn modelId="{5F31F232-CEC3-422A-902C-1B75DCD06CC5}" type="presParOf" srcId="{4F624D1F-1E59-4FC8-9A20-DE93CB34F8F2}" destId="{3EB0007B-D000-4845-9CBE-BE05765E1A5C}" srcOrd="0" destOrd="0" presId="urn:microsoft.com/office/officeart/2011/layout/ThemePictureAccent"/>
    <dgm:cxn modelId="{CDC465ED-8F25-4FB7-866A-9A9EE6F9B13E}" type="presParOf" srcId="{4FD43429-E219-4B3E-9ACA-66E06620E113}" destId="{B4F63DD8-EA17-401C-BEEC-9D5FAA03012B}" srcOrd="1" destOrd="0" presId="urn:microsoft.com/office/officeart/2011/layout/ThemePictureAccent"/>
    <dgm:cxn modelId="{5B0D9CC9-018A-466A-B853-7408ADD5232F}" type="presParOf" srcId="{B4F63DD8-EA17-401C-BEEC-9D5FAA03012B}" destId="{D8690904-2C7A-4081-84CB-7A1F47279218}" srcOrd="0" destOrd="0" presId="urn:microsoft.com/office/officeart/2011/layout/ThemePictureAccent"/>
    <dgm:cxn modelId="{8702621C-3D6F-4EB7-BC0E-510682371149}" type="presParOf" srcId="{4FD43429-E219-4B3E-9ACA-66E06620E113}" destId="{AA901A5F-CB00-48D2-8E99-042D2B5D7BBA}" srcOrd="2" destOrd="0" presId="urn:microsoft.com/office/officeart/2011/layout/ThemePictureAccent"/>
    <dgm:cxn modelId="{5733ECEA-5459-43A1-87BC-08864F05C75B}" type="presParOf" srcId="{4FD43429-E219-4B3E-9ACA-66E06620E113}" destId="{CA606D56-F30A-4783-B181-E526FD241187}" srcOrd="3" destOrd="0" presId="urn:microsoft.com/office/officeart/2011/layout/ThemePictureAccent"/>
    <dgm:cxn modelId="{29AE4144-48DD-4FAE-A99F-E96254840C74}" type="presParOf" srcId="{CA606D56-F30A-4783-B181-E526FD241187}" destId="{15535AE8-06A1-43BF-B6AB-56D3FD957930}" srcOrd="0" destOrd="0" presId="urn:microsoft.com/office/officeart/2011/layout/ThemePictureAccent"/>
    <dgm:cxn modelId="{AC030053-9EF8-4322-B427-21B5BB387CD2}" type="presParOf" srcId="{4FD43429-E219-4B3E-9ACA-66E06620E113}" destId="{0BEA9CB5-4739-4E76-A6D2-C000DF7AE039}" srcOrd="4" destOrd="0" presId="urn:microsoft.com/office/officeart/2011/layout/ThemePictureAccent"/>
    <dgm:cxn modelId="{E4F4963C-76F7-495D-9C04-4BDFA2305344}" type="presParOf" srcId="{0BEA9CB5-4739-4E76-A6D2-C000DF7AE039}" destId="{13E0A337-1336-4494-BC93-655E7B47C25B}" srcOrd="0" destOrd="0" presId="urn:microsoft.com/office/officeart/2011/layout/ThemePictureAccent"/>
    <dgm:cxn modelId="{0D74869B-4D87-427D-A1E6-324BD0EAFAB6}" type="presParOf" srcId="{4FD43429-E219-4B3E-9ACA-66E06620E113}" destId="{669D452C-DB22-43F3-95FF-37531FD9D562}" srcOrd="5" destOrd="0" presId="urn:microsoft.com/office/officeart/2011/layout/ThemePictureAccent"/>
    <dgm:cxn modelId="{48D195C6-113B-40B6-A7AC-7D2EC3393E80}" type="presParOf" srcId="{4FD43429-E219-4B3E-9ACA-66E06620E113}" destId="{C761AE12-6640-42FA-AA59-02CD66616BBE}" srcOrd="6" destOrd="0" presId="urn:microsoft.com/office/officeart/2011/layout/ThemePictureAccent"/>
    <dgm:cxn modelId="{7BFC23BB-8AD9-4702-BA58-2D1DF4D8B940}" type="presParOf" srcId="{C761AE12-6640-42FA-AA59-02CD66616BBE}" destId="{BAC57A98-066B-4D89-9846-6E7796D90A1B}" srcOrd="0" destOrd="0" presId="urn:microsoft.com/office/officeart/2011/layout/ThemePictureAccent"/>
    <dgm:cxn modelId="{F0A72F5D-63BB-408E-BE8F-B93A1A74C641}" type="presParOf" srcId="{4FD43429-E219-4B3E-9ACA-66E06620E113}" destId="{8ACA2B36-8C89-4B6D-8A1A-CC2A1FB2F4E8}" srcOrd="7" destOrd="0" presId="urn:microsoft.com/office/officeart/2011/layout/ThemePictureAccent"/>
    <dgm:cxn modelId="{4C99F605-5D6C-4D0C-8FA6-585EEA8FD2DF}" type="presParOf" srcId="{8ACA2B36-8C89-4B6D-8A1A-CC2A1FB2F4E8}" destId="{EDB0B9E4-6F7B-44A8-9ECC-43BD25870815}" srcOrd="0" destOrd="0" presId="urn:microsoft.com/office/officeart/2011/layout/ThemePictureAccent"/>
    <dgm:cxn modelId="{3EEBD8D7-FE21-4611-8D1E-C818EC3F7F34}" type="presParOf" srcId="{4FD43429-E219-4B3E-9ACA-66E06620E113}" destId="{6228480F-7012-48B8-80EB-AA2168B3992A}" srcOrd="8" destOrd="0" presId="urn:microsoft.com/office/officeart/2011/layout/ThemePictureAccent"/>
    <dgm:cxn modelId="{F7AB9DFC-7AD2-4D55-BEB7-6588B660AF28}" type="presParOf" srcId="{4FD43429-E219-4B3E-9ACA-66E06620E113}" destId="{F0B625B3-3BEF-446D-A1D8-D218BE95A035}" srcOrd="9" destOrd="0" presId="urn:microsoft.com/office/officeart/2011/layout/ThemePictureAccent"/>
    <dgm:cxn modelId="{0160BE49-83D1-460B-B19E-45FA1C445CED}" type="presParOf" srcId="{F0B625B3-3BEF-446D-A1D8-D218BE95A035}" destId="{1F2ACC02-B7FA-412D-B4BF-BB4A462AEA51}" srcOrd="0" destOrd="0" presId="urn:microsoft.com/office/officeart/2011/layout/ThemePictureAccent"/>
    <dgm:cxn modelId="{B275931D-770E-48DF-8B0C-DFEFE16C77A5}" type="presParOf" srcId="{4FD43429-E219-4B3E-9ACA-66E06620E113}" destId="{91B24089-C6B6-41F9-B113-EB0ED0F53C47}" srcOrd="10" destOrd="0" presId="urn:microsoft.com/office/officeart/2011/layout/ThemePictureAccent"/>
    <dgm:cxn modelId="{C4B84498-D24D-4DF3-BB6E-77D62295ACA6}" type="presParOf" srcId="{91B24089-C6B6-41F9-B113-EB0ED0F53C47}" destId="{1B4E0B8D-ACB3-43C4-92D7-3F3898B22249}" srcOrd="0" destOrd="0" presId="urn:microsoft.com/office/officeart/2011/layout/ThemePictureAccent"/>
    <dgm:cxn modelId="{8A0DBFD5-09F3-41F8-BD66-5CE075DD52C0}" type="presParOf" srcId="{4FD43429-E219-4B3E-9ACA-66E06620E113}" destId="{DBD9E7CE-DF5A-4D55-A4F8-35ECBEE65360}" srcOrd="11" destOrd="0" presId="urn:microsoft.com/office/officeart/2011/layout/ThemePictureAccent"/>
    <dgm:cxn modelId="{DB519259-D505-4C74-BAB5-1150FACD9131}" type="presParOf" srcId="{4FD43429-E219-4B3E-9ACA-66E06620E113}" destId="{1AAC26C4-4C62-448E-974D-3EDFA4D1A2EE}" srcOrd="12" destOrd="0" presId="urn:microsoft.com/office/officeart/2011/layout/ThemePictureAccent"/>
    <dgm:cxn modelId="{5F36501C-540A-4D22-BE89-58500E07D54F}" type="presParOf" srcId="{1AAC26C4-4C62-448E-974D-3EDFA4D1A2EE}" destId="{9A3A8F53-7897-40EE-AA83-5629E1AA0099}" srcOrd="0" destOrd="0" presId="urn:microsoft.com/office/officeart/2011/layout/ThemePictureAccent"/>
    <dgm:cxn modelId="{670192E5-1B90-443D-8930-B611C96EFF31}" type="presParOf" srcId="{4FD43429-E219-4B3E-9ACA-66E06620E113}" destId="{97B822BC-9B92-493D-9176-70FA0DEF9D45}" srcOrd="13" destOrd="0" presId="urn:microsoft.com/office/officeart/2011/layout/ThemePictureAccent"/>
    <dgm:cxn modelId="{4B34C19B-6A98-4A37-BD5A-E4C63525EE84}" type="presParOf" srcId="{97B822BC-9B92-493D-9176-70FA0DEF9D45}" destId="{14B7934D-48A6-4B20-96EF-24C0D2D9EB88}" srcOrd="0" destOrd="0" presId="urn:microsoft.com/office/officeart/2011/layout/ThemePictureAccent"/>
    <dgm:cxn modelId="{A768CCB3-CC80-47B5-966D-69F6028BC173}" type="presParOf" srcId="{4FD43429-E219-4B3E-9ACA-66E06620E113}" destId="{0A33C167-AE00-4A43-9389-D3F275D84749}" srcOrd="14" destOrd="0" presId="urn:microsoft.com/office/officeart/2011/layout/ThemePictureAccent"/>
    <dgm:cxn modelId="{30BB6EA5-7FE8-48D9-8B44-125CF8CE032E}" type="presParOf" srcId="{4FD43429-E219-4B3E-9ACA-66E06620E113}" destId="{B9C2CC22-5B92-4B1D-A8E6-57A86871B041}" srcOrd="15" destOrd="0" presId="urn:microsoft.com/office/officeart/2011/layout/ThemePictureAccent"/>
    <dgm:cxn modelId="{749BEEDA-AB00-4589-A032-63C80E2B8CB6}" type="presParOf" srcId="{B9C2CC22-5B92-4B1D-A8E6-57A86871B041}" destId="{8ED5F715-2A2E-4ED6-A82C-10D9FE05FD1E}" srcOrd="0" destOrd="0" presId="urn:microsoft.com/office/officeart/2011/layout/ThemePictureAccent"/>
    <dgm:cxn modelId="{F61E33F0-B02A-478F-8975-725E1851D084}" type="presParOf" srcId="{4FD43429-E219-4B3E-9ACA-66E06620E113}" destId="{952B3F92-E891-4A45-852E-821CFFA46BC3}" srcOrd="16" destOrd="0" presId="urn:microsoft.com/office/officeart/2011/layout/ThemePictureAccent"/>
    <dgm:cxn modelId="{DC600B77-2B8C-463E-849F-01EB93366211}" type="presParOf" srcId="{952B3F92-E891-4A45-852E-821CFFA46BC3}" destId="{5738D7C2-0283-4589-AD1A-AD2090717153}" srcOrd="0" destOrd="0" presId="urn:microsoft.com/office/officeart/2011/layout/ThemePictureAccent"/>
    <dgm:cxn modelId="{1C646D29-D481-4DA3-A82D-04D89AFD3229}" type="presParOf" srcId="{4FD43429-E219-4B3E-9ACA-66E06620E113}" destId="{F1345C03-692B-4FBB-A9B5-A6CA41E7FA9E}" srcOrd="17" destOrd="0" presId="urn:microsoft.com/office/officeart/2011/layout/ThemePictureAccen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0815E9-7704-4E5B-B443-F69B41A26D1C}">
      <dsp:nvSpPr>
        <dsp:cNvPr id="0" name=""/>
        <dsp:cNvSpPr/>
      </dsp:nvSpPr>
      <dsp:spPr>
        <a:xfrm>
          <a:off x="2753282" y="1919754"/>
          <a:ext cx="4442996" cy="27406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B1AD68-92A9-463C-933A-A854A1556DF9}">
      <dsp:nvSpPr>
        <dsp:cNvPr id="0" name=""/>
        <dsp:cNvSpPr/>
      </dsp:nvSpPr>
      <dsp:spPr>
        <a:xfrm>
          <a:off x="2970937" y="2126780"/>
          <a:ext cx="4014784" cy="2310145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93ACAA-6AA8-48AA-BC68-40936387C9C1}">
      <dsp:nvSpPr>
        <dsp:cNvPr id="0" name=""/>
        <dsp:cNvSpPr/>
      </dsp:nvSpPr>
      <dsp:spPr>
        <a:xfrm>
          <a:off x="3022186" y="2152524"/>
          <a:ext cx="1215636" cy="37675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14605" rIns="43815" bIns="0" numCol="1" spcCol="1270" anchor="b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 dirty="0"/>
        </a:p>
      </dsp:txBody>
      <dsp:txXfrm>
        <a:off x="3022186" y="2152524"/>
        <a:ext cx="1215636" cy="376750"/>
      </dsp:txXfrm>
    </dsp:sp>
    <dsp:sp modelId="{854EAA96-5257-462E-8217-56162283868A}">
      <dsp:nvSpPr>
        <dsp:cNvPr id="0" name=""/>
        <dsp:cNvSpPr/>
      </dsp:nvSpPr>
      <dsp:spPr>
        <a:xfrm>
          <a:off x="5470813" y="0"/>
          <a:ext cx="1738872" cy="177385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C6889D-02F8-46D9-894B-6D59C00106D9}">
      <dsp:nvSpPr>
        <dsp:cNvPr id="0" name=""/>
        <dsp:cNvSpPr/>
      </dsp:nvSpPr>
      <dsp:spPr>
        <a:xfrm>
          <a:off x="5578063" y="107784"/>
          <a:ext cx="1523583" cy="1558280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3ED2D1-511C-41FF-9005-3AB9AF775C16}">
      <dsp:nvSpPr>
        <dsp:cNvPr id="0" name=""/>
        <dsp:cNvSpPr/>
      </dsp:nvSpPr>
      <dsp:spPr>
        <a:xfrm>
          <a:off x="5649039" y="1200092"/>
          <a:ext cx="1378477" cy="46597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0160" rIns="30480" bIns="0" numCol="1" spcCol="1270" anchor="b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Lodge</a:t>
          </a:r>
        </a:p>
      </dsp:txBody>
      <dsp:txXfrm>
        <a:off x="5649039" y="1200092"/>
        <a:ext cx="1378477" cy="465972"/>
      </dsp:txXfrm>
    </dsp:sp>
    <dsp:sp modelId="{79F51466-3AD3-456B-AB9C-46BCBA985DAE}">
      <dsp:nvSpPr>
        <dsp:cNvPr id="0" name=""/>
        <dsp:cNvSpPr/>
      </dsp:nvSpPr>
      <dsp:spPr>
        <a:xfrm>
          <a:off x="7342959" y="2981172"/>
          <a:ext cx="2115036" cy="130722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21747E-98E3-4570-BE8F-02E65CF52647}">
      <dsp:nvSpPr>
        <dsp:cNvPr id="0" name=""/>
        <dsp:cNvSpPr/>
      </dsp:nvSpPr>
      <dsp:spPr>
        <a:xfrm>
          <a:off x="7450998" y="3089614"/>
          <a:ext cx="1899747" cy="1092307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751FFA-12F4-4417-A6ED-6B1FC926EE25}">
      <dsp:nvSpPr>
        <dsp:cNvPr id="0" name=""/>
        <dsp:cNvSpPr/>
      </dsp:nvSpPr>
      <dsp:spPr>
        <a:xfrm>
          <a:off x="7448547" y="3716607"/>
          <a:ext cx="1904649" cy="46597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0160" rIns="30480" bIns="0" numCol="1" spcCol="1270" anchor="b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Caretaker’s Residence</a:t>
          </a:r>
        </a:p>
      </dsp:txBody>
      <dsp:txXfrm>
        <a:off x="7448547" y="3716607"/>
        <a:ext cx="1904649" cy="465972"/>
      </dsp:txXfrm>
    </dsp:sp>
    <dsp:sp modelId="{9FDAC0B9-028B-457E-A824-75610B8786FC}">
      <dsp:nvSpPr>
        <dsp:cNvPr id="0" name=""/>
        <dsp:cNvSpPr/>
      </dsp:nvSpPr>
      <dsp:spPr>
        <a:xfrm>
          <a:off x="1571953" y="3542442"/>
          <a:ext cx="1037803" cy="1054188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4A53F0-C155-46FD-897D-D830333B6DCE}">
      <dsp:nvSpPr>
        <dsp:cNvPr id="0" name=""/>
        <dsp:cNvSpPr/>
      </dsp:nvSpPr>
      <dsp:spPr>
        <a:xfrm>
          <a:off x="1679203" y="3653513"/>
          <a:ext cx="824091" cy="841905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4E3B0A-C8EC-4DC4-8F7A-1A571D1D8606}">
      <dsp:nvSpPr>
        <dsp:cNvPr id="0" name=""/>
        <dsp:cNvSpPr/>
      </dsp:nvSpPr>
      <dsp:spPr>
        <a:xfrm>
          <a:off x="1727091" y="3850993"/>
          <a:ext cx="652894" cy="46597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0160" rIns="30480" bIns="0" numCol="1" spcCol="1270" anchor="b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Store</a:t>
          </a:r>
        </a:p>
      </dsp:txBody>
      <dsp:txXfrm>
        <a:off x="1727091" y="3850993"/>
        <a:ext cx="652894" cy="465972"/>
      </dsp:txXfrm>
    </dsp:sp>
    <dsp:sp modelId="{56E73426-D17D-4DDF-8F2A-F21FA8634A59}">
      <dsp:nvSpPr>
        <dsp:cNvPr id="0" name=""/>
        <dsp:cNvSpPr/>
      </dsp:nvSpPr>
      <dsp:spPr>
        <a:xfrm>
          <a:off x="6529908" y="4798399"/>
          <a:ext cx="1827984" cy="1773850"/>
        </a:xfrm>
        <a:prstGeom prst="rect">
          <a:avLst/>
        </a:prstGeom>
        <a:blipFill>
          <a:blip xmlns:r="http://schemas.openxmlformats.org/officeDocument/2006/relationships" r:embed="rId5"/>
          <a:srcRect/>
          <a:stretch>
            <a:fillRect l="-15000" r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F32FE0-C241-44B8-930C-9D3B5A8BA169}">
      <dsp:nvSpPr>
        <dsp:cNvPr id="0" name=""/>
        <dsp:cNvSpPr/>
      </dsp:nvSpPr>
      <dsp:spPr>
        <a:xfrm>
          <a:off x="6634793" y="4907499"/>
          <a:ext cx="1612695" cy="1558280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5B00E8-B429-4819-A468-8BDCA3C05782}">
      <dsp:nvSpPr>
        <dsp:cNvPr id="0" name=""/>
        <dsp:cNvSpPr/>
      </dsp:nvSpPr>
      <dsp:spPr>
        <a:xfrm>
          <a:off x="6634793" y="5999807"/>
          <a:ext cx="1612695" cy="46597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0160" rIns="30480" bIns="0" numCol="1" spcCol="1270" anchor="b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Chapel</a:t>
          </a:r>
        </a:p>
      </dsp:txBody>
      <dsp:txXfrm>
        <a:off x="6634793" y="5999807"/>
        <a:ext cx="1612695" cy="465972"/>
      </dsp:txXfrm>
    </dsp:sp>
    <dsp:sp modelId="{1587B800-6307-4D68-B403-E525A4E20E06}">
      <dsp:nvSpPr>
        <dsp:cNvPr id="0" name=""/>
        <dsp:cNvSpPr/>
      </dsp:nvSpPr>
      <dsp:spPr>
        <a:xfrm>
          <a:off x="2762746" y="4798399"/>
          <a:ext cx="1861894" cy="1054188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7E4D8B-637A-49A6-84C4-F15399795677}">
      <dsp:nvSpPr>
        <dsp:cNvPr id="0" name=""/>
        <dsp:cNvSpPr/>
      </dsp:nvSpPr>
      <dsp:spPr>
        <a:xfrm>
          <a:off x="2871573" y="4907499"/>
          <a:ext cx="1648971" cy="841905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11B122-B678-4E1E-ADD0-0CA9F6349DD1}">
      <dsp:nvSpPr>
        <dsp:cNvPr id="0" name=""/>
        <dsp:cNvSpPr/>
      </dsp:nvSpPr>
      <dsp:spPr>
        <a:xfrm>
          <a:off x="2871573" y="5283431"/>
          <a:ext cx="1648971" cy="46597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0160" rIns="30480" bIns="0" numCol="1" spcCol="1270" anchor="b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Dispensary</a:t>
          </a:r>
        </a:p>
      </dsp:txBody>
      <dsp:txXfrm>
        <a:off x="2871573" y="5283431"/>
        <a:ext cx="1648971" cy="4659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B0007B-D000-4845-9CBE-BE05765E1A5C}">
      <dsp:nvSpPr>
        <dsp:cNvPr id="0" name=""/>
        <dsp:cNvSpPr/>
      </dsp:nvSpPr>
      <dsp:spPr>
        <a:xfrm>
          <a:off x="2196861" y="1933109"/>
          <a:ext cx="4473904" cy="27596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690904-2C7A-4081-84CB-7A1F47279218}">
      <dsp:nvSpPr>
        <dsp:cNvPr id="0" name=""/>
        <dsp:cNvSpPr/>
      </dsp:nvSpPr>
      <dsp:spPr>
        <a:xfrm>
          <a:off x="2416029" y="2141575"/>
          <a:ext cx="4042713" cy="2326216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901A5F-CB00-48D2-8E99-042D2B5D7BBA}">
      <dsp:nvSpPr>
        <dsp:cNvPr id="0" name=""/>
        <dsp:cNvSpPr/>
      </dsp:nvSpPr>
      <dsp:spPr>
        <a:xfrm>
          <a:off x="2416029" y="3768933"/>
          <a:ext cx="4042713" cy="70349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17780" rIns="53340" bIns="0" numCol="1" spcCol="1270" anchor="b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>
            <a:solidFill>
              <a:srgbClr val="002060"/>
            </a:solidFill>
          </a:endParaRPr>
        </a:p>
      </dsp:txBody>
      <dsp:txXfrm>
        <a:off x="2416029" y="3768933"/>
        <a:ext cx="4042713" cy="703490"/>
      </dsp:txXfrm>
    </dsp:sp>
    <dsp:sp modelId="{15535AE8-06A1-43BF-B6AB-56D3FD957930}">
      <dsp:nvSpPr>
        <dsp:cNvPr id="0" name=""/>
        <dsp:cNvSpPr/>
      </dsp:nvSpPr>
      <dsp:spPr>
        <a:xfrm>
          <a:off x="4933295" y="0"/>
          <a:ext cx="1750968" cy="178619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E0A337-1336-4494-BC93-655E7B47C25B}">
      <dsp:nvSpPr>
        <dsp:cNvPr id="0" name=""/>
        <dsp:cNvSpPr/>
      </dsp:nvSpPr>
      <dsp:spPr>
        <a:xfrm>
          <a:off x="5041292" y="108534"/>
          <a:ext cx="1534182" cy="1569120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9D452C-DB22-43F3-95FF-37531FD9D562}">
      <dsp:nvSpPr>
        <dsp:cNvPr id="0" name=""/>
        <dsp:cNvSpPr/>
      </dsp:nvSpPr>
      <dsp:spPr>
        <a:xfrm>
          <a:off x="5039704" y="1208441"/>
          <a:ext cx="1534182" cy="46921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20320" rIns="60960" bIns="0" numCol="1" spcCol="1270" anchor="b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/>
        </a:p>
      </dsp:txBody>
      <dsp:txXfrm>
        <a:off x="5039704" y="1208441"/>
        <a:ext cx="1534182" cy="469214"/>
      </dsp:txXfrm>
    </dsp:sp>
    <dsp:sp modelId="{BAC57A98-066B-4D89-9846-6E7796D90A1B}">
      <dsp:nvSpPr>
        <dsp:cNvPr id="0" name=""/>
        <dsp:cNvSpPr/>
      </dsp:nvSpPr>
      <dsp:spPr>
        <a:xfrm>
          <a:off x="6818466" y="3001911"/>
          <a:ext cx="2129749" cy="1316314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B0B9E4-6F7B-44A8-9ECC-43BD25870815}">
      <dsp:nvSpPr>
        <dsp:cNvPr id="0" name=""/>
        <dsp:cNvSpPr/>
      </dsp:nvSpPr>
      <dsp:spPr>
        <a:xfrm>
          <a:off x="6927256" y="3111107"/>
          <a:ext cx="1912963" cy="1099906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28480F-7012-48B8-80EB-AA2168B3992A}">
      <dsp:nvSpPr>
        <dsp:cNvPr id="0" name=""/>
        <dsp:cNvSpPr/>
      </dsp:nvSpPr>
      <dsp:spPr>
        <a:xfrm>
          <a:off x="6908394" y="3760116"/>
          <a:ext cx="1912963" cy="43390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18415" rIns="55245" bIns="0" numCol="1" spcCol="1270" anchor="b" anchorCtr="0">
          <a:noAutofit/>
        </a:bodyPr>
        <a:lstStyle/>
        <a:p>
          <a:pPr marL="0" lvl="0" indent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 dirty="0"/>
        </a:p>
      </dsp:txBody>
      <dsp:txXfrm>
        <a:off x="6908394" y="3760116"/>
        <a:ext cx="1912963" cy="433905"/>
      </dsp:txXfrm>
    </dsp:sp>
    <dsp:sp modelId="{1F2ACC02-B7FA-412D-B4BF-BB4A462AEA51}">
      <dsp:nvSpPr>
        <dsp:cNvPr id="0" name=""/>
        <dsp:cNvSpPr/>
      </dsp:nvSpPr>
      <dsp:spPr>
        <a:xfrm rot="5400000">
          <a:off x="1007313" y="3567085"/>
          <a:ext cx="1045022" cy="1061522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4E0B8D-ACB3-43C4-92D7-3F3898B22249}">
      <dsp:nvSpPr>
        <dsp:cNvPr id="0" name=""/>
        <dsp:cNvSpPr/>
      </dsp:nvSpPr>
      <dsp:spPr>
        <a:xfrm>
          <a:off x="1115310" y="3678929"/>
          <a:ext cx="829824" cy="847761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D9E7CE-DF5A-4D55-A4F8-35ECBEE65360}">
      <dsp:nvSpPr>
        <dsp:cNvPr id="0" name=""/>
        <dsp:cNvSpPr/>
      </dsp:nvSpPr>
      <dsp:spPr>
        <a:xfrm>
          <a:off x="1115310" y="4058139"/>
          <a:ext cx="829824" cy="46921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20320" rIns="60960" bIns="0" numCol="1" spcCol="1270" anchor="b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/>
        </a:p>
      </dsp:txBody>
      <dsp:txXfrm>
        <a:off x="1115310" y="4058139"/>
        <a:ext cx="829824" cy="469214"/>
      </dsp:txXfrm>
    </dsp:sp>
    <dsp:sp modelId="{9A3A8F53-7897-40EE-AA83-5629E1AA0099}">
      <dsp:nvSpPr>
        <dsp:cNvPr id="0" name=""/>
        <dsp:cNvSpPr/>
      </dsp:nvSpPr>
      <dsp:spPr>
        <a:xfrm>
          <a:off x="5999759" y="4831779"/>
          <a:ext cx="1840701" cy="178619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B7934D-48A6-4B20-96EF-24C0D2D9EB88}">
      <dsp:nvSpPr>
        <dsp:cNvPr id="0" name=""/>
        <dsp:cNvSpPr/>
      </dsp:nvSpPr>
      <dsp:spPr>
        <a:xfrm>
          <a:off x="6105373" y="4941638"/>
          <a:ext cx="1623914" cy="1569120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33C167-AE00-4A43-9389-D3F275D84749}">
      <dsp:nvSpPr>
        <dsp:cNvPr id="0" name=""/>
        <dsp:cNvSpPr/>
      </dsp:nvSpPr>
      <dsp:spPr>
        <a:xfrm>
          <a:off x="6105373" y="6041544"/>
          <a:ext cx="1623914" cy="46921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20320" rIns="60960" bIns="0" numCol="1" spcCol="1270" anchor="b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/>
        </a:p>
      </dsp:txBody>
      <dsp:txXfrm>
        <a:off x="6105373" y="6041544"/>
        <a:ext cx="1623914" cy="469214"/>
      </dsp:txXfrm>
    </dsp:sp>
    <dsp:sp modelId="{8ED5F715-2A2E-4ED6-A82C-10D9FE05FD1E}">
      <dsp:nvSpPr>
        <dsp:cNvPr id="0" name=""/>
        <dsp:cNvSpPr/>
      </dsp:nvSpPr>
      <dsp:spPr>
        <a:xfrm>
          <a:off x="2206390" y="4831779"/>
          <a:ext cx="1874847" cy="1061522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38D7C2-0283-4589-AD1A-AD2090717153}">
      <dsp:nvSpPr>
        <dsp:cNvPr id="0" name=""/>
        <dsp:cNvSpPr/>
      </dsp:nvSpPr>
      <dsp:spPr>
        <a:xfrm>
          <a:off x="2315974" y="4941638"/>
          <a:ext cx="1660442" cy="847761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345C03-692B-4FBB-A9B5-A6CA41E7FA9E}">
      <dsp:nvSpPr>
        <dsp:cNvPr id="0" name=""/>
        <dsp:cNvSpPr/>
      </dsp:nvSpPr>
      <dsp:spPr>
        <a:xfrm>
          <a:off x="2315974" y="5320186"/>
          <a:ext cx="1660442" cy="46921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20320" rIns="60960" bIns="0" numCol="1" spcCol="1270" anchor="b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/>
        </a:p>
      </dsp:txBody>
      <dsp:txXfrm>
        <a:off x="2315974" y="5320186"/>
        <a:ext cx="1660442" cy="4692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hemePictureAccent">
  <dgm:title val="Theme Picture Accent"/>
  <dgm:desc val="Use to show a group of pictures with the first picture being centered and the largest. Can contain up to six Level 1 pictures. Unused pictures do not appear, but remain available if you switch layouts.  Works best with small amounts of text."/>
  <dgm:catLst>
    <dgm:cat type="picture" pri="13250"/>
    <dgm:cat type="officeonline" pri="4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  <dgm:pt modelId="50">
          <dgm:prSet phldr="1"/>
        </dgm:pt>
        <dgm:pt modelId="60">
          <dgm:prSet phldr="1"/>
        </dgm:pt>
      </dgm:ptLst>
      <dgm:cxnLst>
        <dgm:cxn modelId="70" srcId="0" destId="10" srcOrd="0" destOrd="0"/>
        <dgm:cxn modelId="80" srcId="0" destId="20" srcOrd="1" destOrd="0"/>
        <dgm:cxn modelId="90" srcId="0" destId="30" srcOrd="2" destOrd="0"/>
        <dgm:cxn modelId="100" srcId="0" destId="40" srcOrd="3" destOrd="0"/>
        <dgm:cxn modelId="110" srcId="0" destId="50" srcOrd="4" destOrd="0"/>
        <dgm:cxn modelId="120" srcId="0" destId="60" srcOrd="5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6"/>
      <dgm:chPref val="6"/>
      <dgm:dir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5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l" for="ch" forName="Accent1" refType="w" fact="0.049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l" for="ch" forName="Image2" refType="w" fact="0.6099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l" for="ch" forName="Accent2" refType="w" fact="0.6338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l" for="ch" forName="Text1" refType="w" fact="0.049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l" for="ch" forName="Text2" refType="w" fact="0.633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6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l" for="ch" forName="Accent1" refType="w" fact="0.0326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l" for="ch" forName="Image3" refType="w" fact="0.6846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l" for="ch" forName="Accent3" refType="w" fact="0.7006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l" for="ch" forName="Image2" refType="w" fact="0.4054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l" for="ch" forName="Accent2" refType="w" fact="0.4213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l" for="ch" forName="Text1" refType="w" fact="0.0326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l" for="ch" forName="Text2" refType="w" fact="0.4211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l" for="ch" forName="Text3" refType="w" fact="0.7006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7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l" for="ch" forName="Image1" refType="w" fact="0.1498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l" for="ch" forName="Accent1" refType="w" fact="0.1774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l" for="ch" forName="Image4" refType="w" fact="0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l" for="ch" forName="Accent4" refType="w" fact="0.0136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l" for="ch" forName="Image3" refType="w" fact="0.7318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l" for="ch" forName="Accent3" refType="w" fact="0.745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l" for="ch" forName="Accent2" refType="w" fact="0.508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l" for="ch" forName="Text1" refType="w" fact="0.1774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l" for="ch" forName="Text2" refType="w" fact="0.5078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l" for="ch" forName="Text3" refType="w" fact="0.745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l" for="ch" forName="Text4" refType="w" fact="0.0136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8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9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Image6" refType="w" fact="0.151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l" for="ch" forName="Accent6" refType="w" fact="0.1648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6" refType="w" fact="0.1648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if>
      <dgm:else name="Name10">
        <dgm:choose name="Name11">
          <dgm:if name="Name12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13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r" for="ch" forName="Accent1" refType="w" fact="0.951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r" for="ch" forName="Image2" refType="w" fact="0.3901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r" for="ch" forName="Accent2" refType="w" fact="0.3662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r" for="ch" forName="Text1" refType="w" fact="0.951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r" for="ch" forName="Text2" refType="w" fact="0.366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14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r" for="ch" forName="Accent1" refType="w" fact="0.9674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r" for="ch" forName="Image3" refType="w" fact="0.3154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r" for="ch" forName="Accent3" refType="w" fact="0.2994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r" for="ch" forName="Image2" refType="w" fact="0.5946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r" for="ch" forName="Accent2" refType="w" fact="0.5787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r" for="ch" forName="Text1" refType="w" fact="0.9674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r" for="ch" forName="Text2" refType="w" fact="0.5789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r" for="ch" forName="Text3" refType="w" fact="0.2994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15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r" for="ch" forName="Image1" refType="w" fact="0.8502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r" for="ch" forName="Accent1" refType="w" fact="0.8226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r" for="ch" forName="Image4" refType="w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r" for="ch" forName="Accent4" refType="w" fact="0.9864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r" for="ch" forName="Image3" refType="w" fact="0.2682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r" for="ch" forName="Accent3" refType="w" fact="0.254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r" for="ch" forName="Accent2" refType="w" fact="0.492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r" for="ch" forName="Text1" refType="w" fact="0.8226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r" for="ch" forName="Text2" refType="w" fact="0.4922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r" for="ch" forName="Text3" refType="w" fact="0.254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r" for="ch" forName="Text4" refType="w" fact="0.9864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16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2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17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1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Image6" refType="w" fact="0.849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r" for="ch" forName="Accent6" refType="w" fact="0.8352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6" refType="w" fact="0.8352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else>
    </dgm:choose>
    <dgm:forEach name="wrapper" axis="self" ptType="parTrans">
      <dgm:forEach name="ImageRepeat" axis="self"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forEach>
      <dgm:forEach name="accentRepeat" axis="self">
        <dgm:layoutNode name="Accent" styleLbl="parChTrans1D1">
          <dgm:alg type="sp"/>
          <dgm:shape xmlns:r="http://schemas.openxmlformats.org/officeDocument/2006/relationships" type="rect" r:blip="">
            <dgm:adjLst/>
          </dgm:shape>
          <dgm:presOf/>
        </dgm:layoutNode>
      </dgm:forEach>
    </dgm:forEach>
    <dgm:forEach name="Name18" axis="ch" ptType="node" cnt="1">
      <dgm:layoutNode name="Image1">
        <dgm:alg type="sp"/>
        <dgm:shape xmlns:r="http://schemas.openxmlformats.org/officeDocument/2006/relationships" r:blip="">
          <dgm:adjLst/>
        </dgm:shape>
        <dgm:presOf/>
        <dgm:forEach name="Name19" ref="ImageRepeat"/>
      </dgm:layoutNode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"/>
      </dgm:layoutNode>
      <dgm:layoutNode name="Text1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  <dgm:param type="lnSpPar" val="100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1" axis="ch" ptType="node" st="2" cnt="1">
      <dgm:layoutNode name="Image2">
        <dgm:alg type="sp"/>
        <dgm:shape xmlns:r="http://schemas.openxmlformats.org/officeDocument/2006/relationships" r:blip="">
          <dgm:adjLst/>
        </dgm:shape>
        <dgm:presOf/>
        <dgm:forEach name="Name22" ref="ImageRepeat"/>
      </dgm:layoutNode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23" ref="accentRepeat"/>
      </dgm:layoutNode>
      <dgm:layoutNode name="Text2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4" axis="ch" ptType="node" st="3" cnt="1">
      <dgm:layoutNode name="Image3">
        <dgm:alg type="sp"/>
        <dgm:shape xmlns:r="http://schemas.openxmlformats.org/officeDocument/2006/relationships" r:blip="">
          <dgm:adjLst/>
        </dgm:shape>
        <dgm:presOf/>
        <dgm:forEach name="Name25" ref="ImageRepeat"/>
      </dgm:layoutNode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26" ref="accentRepeat"/>
      </dgm:layoutNode>
      <dgm:layoutNode name="Text3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7" axis="ch" ptType="node" st="4" cnt="1">
      <dgm:layoutNode name="Image4">
        <dgm:alg type="sp"/>
        <dgm:shape xmlns:r="http://schemas.openxmlformats.org/officeDocument/2006/relationships" r:blip="">
          <dgm:adjLst/>
        </dgm:shape>
        <dgm:presOf/>
        <dgm:forEach name="Name28" ref="ImageRepeat"/>
      </dgm:layoutNode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9" ref="accentRepeat"/>
      </dgm:layoutNode>
      <dgm:layoutNode name="Text4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0" axis="ch" ptType="node" st="5" cnt="1">
      <dgm:layoutNode name="Image5">
        <dgm:alg type="sp"/>
        <dgm:shape xmlns:r="http://schemas.openxmlformats.org/officeDocument/2006/relationships" r:blip="">
          <dgm:adjLst/>
        </dgm:shape>
        <dgm:presOf/>
        <dgm:forEach name="Name31" ref="ImageRepeat"/>
      </dgm:layoutNode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Text5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3" axis="ch" ptType="node" st="6" cnt="1">
      <dgm:layoutNode name="Image6">
        <dgm:alg type="sp"/>
        <dgm:shape xmlns:r="http://schemas.openxmlformats.org/officeDocument/2006/relationships" r:blip="">
          <dgm:adjLst/>
        </dgm:shape>
        <dgm:presOf/>
        <dgm:forEach name="Name34" ref="ImageRepeat"/>
      </dgm:layoutNode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Text6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ThemePictureAccent">
  <dgm:title val="Theme Picture Accent"/>
  <dgm:desc val="Use to show a group of pictures with the first picture being centered and the largest. Can contain up to six Level 1 pictures. Unused pictures do not appear, but remain available if you switch layouts.  Works best with small amounts of text."/>
  <dgm:catLst>
    <dgm:cat type="picture" pri="13250"/>
    <dgm:cat type="officeonline" pri="4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  <dgm:pt modelId="50">
          <dgm:prSet phldr="1"/>
        </dgm:pt>
        <dgm:pt modelId="60">
          <dgm:prSet phldr="1"/>
        </dgm:pt>
      </dgm:ptLst>
      <dgm:cxnLst>
        <dgm:cxn modelId="70" srcId="0" destId="10" srcOrd="0" destOrd="0"/>
        <dgm:cxn modelId="80" srcId="0" destId="20" srcOrd="1" destOrd="0"/>
        <dgm:cxn modelId="90" srcId="0" destId="30" srcOrd="2" destOrd="0"/>
        <dgm:cxn modelId="100" srcId="0" destId="40" srcOrd="3" destOrd="0"/>
        <dgm:cxn modelId="110" srcId="0" destId="50" srcOrd="4" destOrd="0"/>
        <dgm:cxn modelId="120" srcId="0" destId="60" srcOrd="5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6"/>
      <dgm:chPref val="6"/>
      <dgm:dir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5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l" for="ch" forName="Accent1" refType="w" fact="0.049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l" for="ch" forName="Image2" refType="w" fact="0.6099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l" for="ch" forName="Accent2" refType="w" fact="0.6338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l" for="ch" forName="Text1" refType="w" fact="0.049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l" for="ch" forName="Text2" refType="w" fact="0.633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6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l" for="ch" forName="Accent1" refType="w" fact="0.0326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l" for="ch" forName="Image3" refType="w" fact="0.6846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l" for="ch" forName="Accent3" refType="w" fact="0.7006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l" for="ch" forName="Image2" refType="w" fact="0.4054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l" for="ch" forName="Accent2" refType="w" fact="0.4213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l" for="ch" forName="Text1" refType="w" fact="0.0326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l" for="ch" forName="Text2" refType="w" fact="0.4211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l" for="ch" forName="Text3" refType="w" fact="0.7006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7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l" for="ch" forName="Image1" refType="w" fact="0.1498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l" for="ch" forName="Accent1" refType="w" fact="0.1774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l" for="ch" forName="Image4" refType="w" fact="0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l" for="ch" forName="Accent4" refType="w" fact="0.0136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l" for="ch" forName="Image3" refType="w" fact="0.7318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l" for="ch" forName="Accent3" refType="w" fact="0.745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l" for="ch" forName="Accent2" refType="w" fact="0.508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l" for="ch" forName="Text1" refType="w" fact="0.1774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l" for="ch" forName="Text2" refType="w" fact="0.5078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l" for="ch" forName="Text3" refType="w" fact="0.745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l" for="ch" forName="Text4" refType="w" fact="0.0136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8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9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Image6" refType="w" fact="0.151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l" for="ch" forName="Accent6" refType="w" fact="0.1648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6" refType="w" fact="0.1648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if>
      <dgm:else name="Name10">
        <dgm:choose name="Name11">
          <dgm:if name="Name12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13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r" for="ch" forName="Accent1" refType="w" fact="0.951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r" for="ch" forName="Image2" refType="w" fact="0.3901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r" for="ch" forName="Accent2" refType="w" fact="0.3662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r" for="ch" forName="Text1" refType="w" fact="0.951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r" for="ch" forName="Text2" refType="w" fact="0.366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14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r" for="ch" forName="Accent1" refType="w" fact="0.9674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r" for="ch" forName="Image3" refType="w" fact="0.3154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r" for="ch" forName="Accent3" refType="w" fact="0.2994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r" for="ch" forName="Image2" refType="w" fact="0.5946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r" for="ch" forName="Accent2" refType="w" fact="0.5787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r" for="ch" forName="Text1" refType="w" fact="0.9674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r" for="ch" forName="Text2" refType="w" fact="0.5789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r" for="ch" forName="Text3" refType="w" fact="0.2994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15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r" for="ch" forName="Image1" refType="w" fact="0.8502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r" for="ch" forName="Accent1" refType="w" fact="0.8226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r" for="ch" forName="Image4" refType="w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r" for="ch" forName="Accent4" refType="w" fact="0.9864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r" for="ch" forName="Image3" refType="w" fact="0.2682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r" for="ch" forName="Accent3" refType="w" fact="0.254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r" for="ch" forName="Accent2" refType="w" fact="0.492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r" for="ch" forName="Text1" refType="w" fact="0.8226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r" for="ch" forName="Text2" refType="w" fact="0.4922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r" for="ch" forName="Text3" refType="w" fact="0.254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r" for="ch" forName="Text4" refType="w" fact="0.9864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16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2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17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1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Image6" refType="w" fact="0.849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r" for="ch" forName="Accent6" refType="w" fact="0.8352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6" refType="w" fact="0.8352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else>
    </dgm:choose>
    <dgm:forEach name="wrapper" axis="self" ptType="parTrans">
      <dgm:forEach name="ImageRepeat" axis="self"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forEach>
      <dgm:forEach name="accentRepeat" axis="self">
        <dgm:layoutNode name="Accent" styleLbl="parChTrans1D1">
          <dgm:alg type="sp"/>
          <dgm:shape xmlns:r="http://schemas.openxmlformats.org/officeDocument/2006/relationships" type="rect" r:blip="">
            <dgm:adjLst/>
          </dgm:shape>
          <dgm:presOf/>
        </dgm:layoutNode>
      </dgm:forEach>
    </dgm:forEach>
    <dgm:forEach name="Name18" axis="ch" ptType="node" cnt="1">
      <dgm:layoutNode name="Image1">
        <dgm:alg type="sp"/>
        <dgm:shape xmlns:r="http://schemas.openxmlformats.org/officeDocument/2006/relationships" r:blip="">
          <dgm:adjLst/>
        </dgm:shape>
        <dgm:presOf/>
        <dgm:forEach name="Name19" ref="ImageRepeat"/>
      </dgm:layoutNode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"/>
      </dgm:layoutNode>
      <dgm:layoutNode name="Text1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  <dgm:param type="lnSpPar" val="100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1" axis="ch" ptType="node" st="2" cnt="1">
      <dgm:layoutNode name="Image2">
        <dgm:alg type="sp"/>
        <dgm:shape xmlns:r="http://schemas.openxmlformats.org/officeDocument/2006/relationships" r:blip="">
          <dgm:adjLst/>
        </dgm:shape>
        <dgm:presOf/>
        <dgm:forEach name="Name22" ref="ImageRepeat"/>
      </dgm:layoutNode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23" ref="accentRepeat"/>
      </dgm:layoutNode>
      <dgm:layoutNode name="Text2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4" axis="ch" ptType="node" st="3" cnt="1">
      <dgm:layoutNode name="Image3">
        <dgm:alg type="sp"/>
        <dgm:shape xmlns:r="http://schemas.openxmlformats.org/officeDocument/2006/relationships" r:blip="">
          <dgm:adjLst/>
        </dgm:shape>
        <dgm:presOf/>
        <dgm:forEach name="Name25" ref="ImageRepeat"/>
      </dgm:layoutNode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26" ref="accentRepeat"/>
      </dgm:layoutNode>
      <dgm:layoutNode name="Text3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7" axis="ch" ptType="node" st="4" cnt="1">
      <dgm:layoutNode name="Image4">
        <dgm:alg type="sp"/>
        <dgm:shape xmlns:r="http://schemas.openxmlformats.org/officeDocument/2006/relationships" r:blip="">
          <dgm:adjLst/>
        </dgm:shape>
        <dgm:presOf/>
        <dgm:forEach name="Name28" ref="ImageRepeat"/>
      </dgm:layoutNode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9" ref="accentRepeat"/>
      </dgm:layoutNode>
      <dgm:layoutNode name="Text4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0" axis="ch" ptType="node" st="5" cnt="1">
      <dgm:layoutNode name="Image5">
        <dgm:alg type="sp"/>
        <dgm:shape xmlns:r="http://schemas.openxmlformats.org/officeDocument/2006/relationships" r:blip="">
          <dgm:adjLst/>
        </dgm:shape>
        <dgm:presOf/>
        <dgm:forEach name="Name31" ref="ImageRepeat"/>
      </dgm:layoutNode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Text5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3" axis="ch" ptType="node" st="6" cnt="1">
      <dgm:layoutNode name="Image6">
        <dgm:alg type="sp"/>
        <dgm:shape xmlns:r="http://schemas.openxmlformats.org/officeDocument/2006/relationships" r:blip="">
          <dgm:adjLst/>
        </dgm:shape>
        <dgm:presOf/>
        <dgm:forEach name="Name34" ref="ImageRepeat"/>
      </dgm:layoutNode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Text6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576CE-0FF2-4085-A7BF-BBD146F99886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67929-F2F9-4926-B47B-638E3845C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77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4572" y="2954215"/>
            <a:ext cx="5788856" cy="5856410"/>
          </a:xfrm>
        </p:spPr>
        <p:txBody>
          <a:bodyPr>
            <a:normAutofit fontScale="25000" lnSpcReduction="20000"/>
          </a:bodyPr>
          <a:lstStyle/>
          <a:p>
            <a:pPr>
              <a:spcAft>
                <a:spcPts val="300"/>
              </a:spcAft>
            </a:pPr>
            <a:r>
              <a:rPr lang="en-US" sz="1400" b="1" dirty="0"/>
              <a:t>Animated floating petals</a:t>
            </a:r>
          </a:p>
          <a:p>
            <a:pPr>
              <a:spcAft>
                <a:spcPts val="300"/>
              </a:spcAft>
            </a:pPr>
            <a:r>
              <a:rPr lang="en-US" sz="1400" b="0" dirty="0"/>
              <a:t>(Difficult)</a:t>
            </a:r>
          </a:p>
          <a:p>
            <a:pPr>
              <a:spcAft>
                <a:spcPts val="300"/>
              </a:spcAft>
            </a:pPr>
            <a:endParaRPr lang="en-US" sz="1200" dirty="0"/>
          </a:p>
          <a:p>
            <a:pPr>
              <a:spcAft>
                <a:spcPts val="300"/>
              </a:spcAft>
            </a:pPr>
            <a:endParaRPr lang="en-US" sz="1200" dirty="0"/>
          </a:p>
          <a:p>
            <a:pPr>
              <a:spcAft>
                <a:spcPts val="300"/>
              </a:spcAft>
            </a:pPr>
            <a:r>
              <a:rPr lang="en-US" sz="1200" b="1" dirty="0"/>
              <a:t>Tip</a:t>
            </a:r>
            <a:r>
              <a:rPr lang="en-US" sz="1200" dirty="0"/>
              <a:t>: For</a:t>
            </a:r>
            <a:r>
              <a:rPr lang="en-US" sz="1200" baseline="0" dirty="0"/>
              <a:t> best results with the animation effects on this slide, choose a picture with an object that is made up of multiple parts, like the flower in this example. </a:t>
            </a:r>
            <a:endParaRPr lang="en-US" sz="1200" dirty="0"/>
          </a:p>
          <a:p>
            <a:pPr>
              <a:spcAft>
                <a:spcPts val="300"/>
              </a:spcAft>
            </a:pPr>
            <a:endParaRPr lang="en-US" sz="1200" dirty="0"/>
          </a:p>
          <a:p>
            <a:pPr>
              <a:spcAft>
                <a:spcPts val="300"/>
              </a:spcAft>
            </a:pPr>
            <a:endParaRPr lang="en-US" sz="1200" dirty="0"/>
          </a:p>
          <a:p>
            <a:r>
              <a:rPr lang="en-US" sz="1200" b="0" dirty="0"/>
              <a:t>To reproduce the background effects on this</a:t>
            </a:r>
            <a:r>
              <a:rPr lang="en-US" sz="1200" b="0" baseline="0" dirty="0"/>
              <a:t>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/>
              <a:t>On the </a:t>
            </a:r>
            <a:r>
              <a:rPr lang="en-US" sz="1200" b="1" baseline="0" dirty="0"/>
              <a:t>Home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Slides</a:t>
            </a:r>
            <a:r>
              <a:rPr lang="en-US" sz="1200" baseline="0" dirty="0"/>
              <a:t> group, click </a:t>
            </a:r>
            <a:r>
              <a:rPr lang="en-US" sz="1200" b="1" baseline="0" dirty="0"/>
              <a:t>Layout</a:t>
            </a:r>
            <a:r>
              <a:rPr lang="en-US" sz="1200" b="0" baseline="0" dirty="0"/>
              <a:t>,</a:t>
            </a:r>
            <a:r>
              <a:rPr lang="en-US" sz="1200" baseline="0" dirty="0"/>
              <a:t> and then click </a:t>
            </a:r>
            <a:r>
              <a:rPr lang="en-US" sz="1200" b="1" baseline="0" dirty="0"/>
              <a:t>Blank</a:t>
            </a:r>
            <a:r>
              <a:rPr lang="en-US" sz="1200" baseline="0" dirty="0"/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Right-click the slide</a:t>
            </a:r>
            <a:r>
              <a:rPr lang="en-US" sz="1200" b="0" baseline="0" dirty="0"/>
              <a:t> and then click </a:t>
            </a:r>
            <a:r>
              <a:rPr lang="en-US" sz="1200" b="1" dirty="0"/>
              <a:t>Format</a:t>
            </a:r>
            <a:r>
              <a:rPr lang="en-US" sz="1200" b="0" baseline="0" dirty="0"/>
              <a:t> </a:t>
            </a:r>
            <a:r>
              <a:rPr lang="en-US" sz="1200" b="1" baseline="0" dirty="0"/>
              <a:t>Background</a:t>
            </a:r>
            <a:r>
              <a:rPr lang="en-US" sz="1200" b="0" baseline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/>
              <a:t>In the </a:t>
            </a:r>
            <a:r>
              <a:rPr lang="en-US" sz="1200" b="1" baseline="0" dirty="0"/>
              <a:t>Format Background</a:t>
            </a:r>
            <a:r>
              <a:rPr lang="en-US" sz="1200" b="0" baseline="0" dirty="0"/>
              <a:t> dialog box, click </a:t>
            </a:r>
            <a:r>
              <a:rPr lang="en-US" sz="1200" b="1" baseline="0" dirty="0"/>
              <a:t>Fill</a:t>
            </a:r>
            <a:r>
              <a:rPr lang="en-US" sz="1200" b="0" baseline="0" dirty="0"/>
              <a:t> in the left pane. In the </a:t>
            </a:r>
            <a:r>
              <a:rPr lang="en-US" sz="1200" b="1" baseline="0" dirty="0"/>
              <a:t>Fill</a:t>
            </a:r>
            <a:r>
              <a:rPr lang="en-US" sz="1200" b="0" baseline="0" dirty="0"/>
              <a:t> pane, select </a:t>
            </a:r>
            <a:r>
              <a:rPr lang="en-US" sz="1200" b="1" baseline="0" dirty="0"/>
              <a:t>Picture or texture fill</a:t>
            </a:r>
            <a:r>
              <a:rPr lang="en-US" sz="1200" b="0" baseline="0" dirty="0"/>
              <a:t>, and then under </a:t>
            </a:r>
            <a:r>
              <a:rPr lang="en-US" sz="1200" b="1" baseline="0" dirty="0"/>
              <a:t>Insert from</a:t>
            </a:r>
            <a:r>
              <a:rPr lang="en-US" sz="1200" b="0" baseline="0" dirty="0"/>
              <a:t>, click </a:t>
            </a:r>
            <a:r>
              <a:rPr lang="en-US" sz="1200" b="1" baseline="0" dirty="0"/>
              <a:t>File</a:t>
            </a:r>
            <a:r>
              <a:rPr lang="en-US" sz="1200" b="0" baseline="0" dirty="0"/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/>
              <a:t>In the </a:t>
            </a:r>
            <a:r>
              <a:rPr lang="en-US" sz="1200" b="1" baseline="0" dirty="0"/>
              <a:t>Insert Picture </a:t>
            </a:r>
            <a:r>
              <a:rPr lang="en-US" sz="1200" b="0" baseline="0" dirty="0"/>
              <a:t>dialog box, select a picture, and then click </a:t>
            </a:r>
            <a:r>
              <a:rPr lang="en-US" sz="1200" b="1" baseline="0" dirty="0"/>
              <a:t>Insert</a:t>
            </a:r>
            <a:r>
              <a:rPr lang="en-US" sz="1200" b="0" baseline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Insert </a:t>
            </a:r>
            <a:r>
              <a:rPr lang="en-US" sz="1200" b="0" baseline="0" dirty="0"/>
              <a:t>tab, in the </a:t>
            </a:r>
            <a:r>
              <a:rPr lang="en-US" sz="1200" b="1" baseline="0" dirty="0"/>
              <a:t>Illustrations </a:t>
            </a:r>
            <a:r>
              <a:rPr lang="en-US" sz="1200" b="0" baseline="0" dirty="0"/>
              <a:t>group, click </a:t>
            </a:r>
            <a:r>
              <a:rPr lang="en-US" sz="1200" b="1" baseline="0" dirty="0"/>
              <a:t>Shapes</a:t>
            </a:r>
            <a:r>
              <a:rPr lang="en-US" sz="1200" b="0" baseline="0" dirty="0"/>
              <a:t>, and then under </a:t>
            </a:r>
            <a:r>
              <a:rPr lang="en-US" sz="1200" b="1" baseline="0" dirty="0"/>
              <a:t>Rectangles</a:t>
            </a:r>
            <a:r>
              <a:rPr lang="en-US" sz="1200" b="0" baseline="0" dirty="0"/>
              <a:t>, click </a:t>
            </a:r>
            <a:r>
              <a:rPr lang="en-US" sz="1200" b="1" baseline="0" dirty="0"/>
              <a:t>Rectangle</a:t>
            </a:r>
            <a:r>
              <a:rPr lang="en-US" sz="1200" b="0" baseline="0" dirty="0"/>
              <a:t> (first option from the left). On the slide, drag to draw a rectangle.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/>
              <a:t>Select the rectangle. Under </a:t>
            </a:r>
            <a:r>
              <a:rPr lang="en-US" sz="1200" b="1" baseline="0" dirty="0"/>
              <a:t>Drawing Tools</a:t>
            </a:r>
            <a:r>
              <a:rPr lang="en-US" sz="1200" b="0" baseline="0" dirty="0"/>
              <a:t>, on the </a:t>
            </a:r>
            <a:r>
              <a:rPr lang="en-US" sz="1200" b="1" baseline="0" dirty="0"/>
              <a:t>Format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Size</a:t>
            </a:r>
            <a:r>
              <a:rPr lang="en-US" sz="1200" b="0" baseline="0" dirty="0"/>
              <a:t> group,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baseline="0" dirty="0"/>
              <a:t>In the </a:t>
            </a:r>
            <a:r>
              <a:rPr lang="en-US" sz="1200" b="1" baseline="0" dirty="0"/>
              <a:t>Shape Height </a:t>
            </a:r>
            <a:r>
              <a:rPr lang="en-US" sz="1200" b="0" baseline="0" dirty="0"/>
              <a:t>box, enter </a:t>
            </a:r>
            <a:r>
              <a:rPr lang="en-US" sz="1200" b="1" baseline="0" dirty="0"/>
              <a:t>7.5”</a:t>
            </a:r>
            <a:r>
              <a:rPr lang="en-US" sz="1200" b="0" baseline="0" dirty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baseline="0" dirty="0"/>
              <a:t>In the </a:t>
            </a:r>
            <a:r>
              <a:rPr lang="en-US" sz="1200" b="1" baseline="0" dirty="0"/>
              <a:t>Shape Width </a:t>
            </a:r>
            <a:r>
              <a:rPr lang="en-US" sz="1200" b="0" baseline="0" dirty="0"/>
              <a:t>box, enter </a:t>
            </a:r>
            <a:r>
              <a:rPr lang="en-US" sz="1200" b="1" baseline="0" dirty="0"/>
              <a:t>10”</a:t>
            </a:r>
            <a:r>
              <a:rPr lang="en-US" sz="1200" b="0" baseline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Home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Drawing</a:t>
            </a:r>
            <a:r>
              <a:rPr lang="en-US" sz="1200" b="0" baseline="0" dirty="0"/>
              <a:t> group, click the arrow next to </a:t>
            </a:r>
            <a:r>
              <a:rPr lang="en-US" sz="1200" b="1" baseline="0" dirty="0"/>
              <a:t>Shape Outline</a:t>
            </a:r>
            <a:r>
              <a:rPr lang="en-US" sz="1200" b="0" baseline="0" dirty="0"/>
              <a:t>, and then click </a:t>
            </a:r>
            <a:r>
              <a:rPr lang="en-US" sz="1200" b="1" baseline="0" dirty="0"/>
              <a:t>No Outline</a:t>
            </a:r>
            <a:r>
              <a:rPr lang="en-US" sz="1200" b="0" baseline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Home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Drawing</a:t>
            </a:r>
            <a:r>
              <a:rPr lang="en-US" sz="1200" b="0" baseline="0" dirty="0"/>
              <a:t> group, click the arrow next to </a:t>
            </a:r>
            <a:r>
              <a:rPr lang="en-US" sz="1200" b="1" baseline="0" dirty="0"/>
              <a:t>Shape Fill</a:t>
            </a:r>
            <a:r>
              <a:rPr lang="en-US" sz="1200" b="0" baseline="0" dirty="0"/>
              <a:t>, point to </a:t>
            </a:r>
            <a:r>
              <a:rPr lang="en-US" sz="1200" b="1" baseline="0" dirty="0"/>
              <a:t>Gradient</a:t>
            </a:r>
            <a:r>
              <a:rPr lang="en-US" sz="1200" b="0" baseline="0" dirty="0"/>
              <a:t>, and then click </a:t>
            </a:r>
            <a:r>
              <a:rPr lang="en-US" sz="1200" b="1" baseline="0" dirty="0"/>
              <a:t>More Gradients</a:t>
            </a:r>
            <a:r>
              <a:rPr lang="en-US" sz="1200" b="0" baseline="0" dirty="0"/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/>
              <a:t>In the </a:t>
            </a:r>
            <a:r>
              <a:rPr lang="en-US" sz="1200" b="1" baseline="0" dirty="0"/>
              <a:t>Format Shape </a:t>
            </a:r>
            <a:r>
              <a:rPr lang="en-US" sz="1200" b="0" baseline="0" dirty="0"/>
              <a:t>dialog box, click </a:t>
            </a:r>
            <a:r>
              <a:rPr lang="en-US" sz="1200" b="1" baseline="0" dirty="0"/>
              <a:t>Fill</a:t>
            </a:r>
            <a:r>
              <a:rPr lang="en-US" sz="1200" b="0" baseline="0" dirty="0"/>
              <a:t> in the left pane. In the </a:t>
            </a:r>
            <a:r>
              <a:rPr lang="en-US" sz="1200" b="1" baseline="0" dirty="0"/>
              <a:t>Fill</a:t>
            </a:r>
            <a:r>
              <a:rPr lang="en-US" sz="1200" b="0" baseline="0" dirty="0"/>
              <a:t> pane, select </a:t>
            </a:r>
            <a:r>
              <a:rPr lang="en-US" sz="1200" b="1" baseline="0" dirty="0"/>
              <a:t>Gradient fill</a:t>
            </a:r>
            <a:r>
              <a:rPr lang="en-US" sz="1200" b="0" baseline="0" dirty="0"/>
              <a:t>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Radial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Center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(third option from the left).</a:t>
            </a: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 gradient stops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 gradient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two stops appear in the drop-down list.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first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Black, Text 1, Lighter 5%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(sixth row, second option from the left).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Transparency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40%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last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baseline="0" dirty="0"/>
              <a:t>Black, Text 1, Lighter 5%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(sixth row, second option from the left).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Transparency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10%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0" dirty="0"/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/>
              <a:t>Select the rectangle. On the </a:t>
            </a:r>
            <a:r>
              <a:rPr lang="en-US" sz="1200" b="1" baseline="0" dirty="0"/>
              <a:t>Home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Drawing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Arrange</a:t>
            </a:r>
            <a:r>
              <a:rPr lang="en-US" sz="1200" b="0" baseline="0" dirty="0"/>
              <a:t>, point to </a:t>
            </a:r>
            <a:r>
              <a:rPr lang="en-US" sz="1200" b="1" baseline="0" dirty="0"/>
              <a:t>Align</a:t>
            </a:r>
            <a:r>
              <a:rPr lang="en-US" sz="1200" b="0" baseline="0" dirty="0"/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/>
              <a:t>Click </a:t>
            </a:r>
            <a:r>
              <a:rPr lang="en-US" sz="1200" b="1" baseline="0" dirty="0"/>
              <a:t>Align Middle</a:t>
            </a:r>
            <a:r>
              <a:rPr lang="en-US" sz="1200" b="0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/>
              <a:t>Click </a:t>
            </a:r>
            <a:r>
              <a:rPr lang="en-US" sz="1200" b="1" baseline="0" dirty="0"/>
              <a:t>Align Center</a:t>
            </a:r>
            <a:r>
              <a:rPr lang="en-US" sz="1200" b="0" baseline="0" dirty="0"/>
              <a:t>. </a:t>
            </a:r>
          </a:p>
          <a:p>
            <a:pPr>
              <a:spcAft>
                <a:spcPts val="300"/>
              </a:spcAft>
            </a:pPr>
            <a:endParaRPr lang="en-US" sz="1200" dirty="0"/>
          </a:p>
          <a:p>
            <a:pPr>
              <a:spcAft>
                <a:spcPts val="300"/>
              </a:spcAft>
            </a:pPr>
            <a:endParaRPr lang="en-US" sz="1200" dirty="0"/>
          </a:p>
          <a:p>
            <a:pPr>
              <a:spcAft>
                <a:spcPts val="300"/>
              </a:spcAft>
            </a:pPr>
            <a:r>
              <a:rPr lang="en-US" sz="1200" dirty="0"/>
              <a:t>To reproduce the</a:t>
            </a:r>
            <a:r>
              <a:rPr lang="en-US" sz="1200" baseline="0" dirty="0"/>
              <a:t> shape effects on this slide, do the following:</a:t>
            </a:r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</a:pPr>
            <a:r>
              <a:rPr lang="en-US" sz="1200" baseline="0" dirty="0"/>
              <a:t>On the </a:t>
            </a:r>
            <a:r>
              <a:rPr lang="en-US" sz="1200" b="1" baseline="0" dirty="0"/>
              <a:t>Insert </a:t>
            </a:r>
            <a:r>
              <a:rPr lang="en-US" sz="1200" baseline="0" dirty="0"/>
              <a:t>tab, in the </a:t>
            </a:r>
            <a:r>
              <a:rPr lang="en-US" sz="1200" b="1" baseline="0" dirty="0"/>
              <a:t>Illustrations </a:t>
            </a:r>
            <a:r>
              <a:rPr lang="en-US" sz="1200" baseline="0" dirty="0"/>
              <a:t>group, click </a:t>
            </a:r>
            <a:r>
              <a:rPr lang="en-US" sz="1200" b="1" baseline="0" dirty="0"/>
              <a:t>Shapes</a:t>
            </a:r>
            <a:r>
              <a:rPr lang="en-US" sz="1200" baseline="0" dirty="0"/>
              <a:t>, and then under </a:t>
            </a:r>
            <a:r>
              <a:rPr lang="en-US" sz="1200" b="1" baseline="0" dirty="0"/>
              <a:t>Lines</a:t>
            </a:r>
            <a:r>
              <a:rPr lang="en-US" sz="1200" baseline="0" dirty="0"/>
              <a:t>, click </a:t>
            </a:r>
            <a:r>
              <a:rPr lang="en-US" sz="1200" b="1" baseline="0" dirty="0"/>
              <a:t>Freeform</a:t>
            </a:r>
            <a:r>
              <a:rPr lang="en-US" sz="1200" baseline="0" dirty="0"/>
              <a:t> (11</a:t>
            </a:r>
            <a:r>
              <a:rPr lang="en-US" sz="1200" baseline="30000" dirty="0"/>
              <a:t>th</a:t>
            </a:r>
            <a:r>
              <a:rPr lang="en-US" sz="1200" baseline="0" dirty="0"/>
              <a:t> option from the left).</a:t>
            </a:r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</a:pPr>
            <a:r>
              <a:rPr lang="en-US" sz="1200" baseline="0" dirty="0"/>
              <a:t>On the slide, click points to trace an outline around a shape on the background picture (in the example above, one of the flower petals). </a:t>
            </a:r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</a:pPr>
            <a:r>
              <a:rPr lang="en-US" sz="1200" baseline="0" dirty="0"/>
              <a:t>Right-click the freeform shape and click </a:t>
            </a:r>
            <a:r>
              <a:rPr lang="en-US" sz="1200" b="1" baseline="0" dirty="0"/>
              <a:t>Edit Points</a:t>
            </a:r>
            <a:r>
              <a:rPr lang="en-US" sz="1200" baseline="0" dirty="0"/>
              <a:t>. </a:t>
            </a:r>
            <a:r>
              <a:rPr lang="en-US" sz="1200" b="0" dirty="0"/>
              <a:t>To make</a:t>
            </a:r>
            <a:r>
              <a:rPr lang="en-US" sz="1200" b="0" baseline="0" dirty="0"/>
              <a:t> the freeform shape more similar to the shape on the picture, right-click a place to include another point, and click </a:t>
            </a:r>
            <a:r>
              <a:rPr lang="en-US" sz="1200" b="1" baseline="0" dirty="0"/>
              <a:t>Add</a:t>
            </a:r>
            <a:r>
              <a:rPr lang="en-US" sz="1200" b="0" baseline="0" dirty="0"/>
              <a:t> </a:t>
            </a:r>
            <a:r>
              <a:rPr lang="en-US" sz="1200" b="1" baseline="0" dirty="0"/>
              <a:t>Points</a:t>
            </a:r>
            <a:r>
              <a:rPr lang="en-US" sz="1200" b="0" baseline="0" dirty="0"/>
              <a:t>. Drag the new point to follow the contour of the shape on the picture. To outline rounded edges of the shape on the picture, right-click a straight line segment, and click </a:t>
            </a:r>
            <a:r>
              <a:rPr lang="en-US" sz="1200" b="1" baseline="0" dirty="0"/>
              <a:t>Curved Segment</a:t>
            </a:r>
            <a:r>
              <a:rPr lang="en-US" sz="1200" b="0" baseline="0" dirty="0"/>
              <a:t>.</a:t>
            </a:r>
            <a:endParaRPr lang="en-US" sz="1200" baseline="0" dirty="0"/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</a:pPr>
            <a:r>
              <a:rPr lang="en-US" sz="1200" baseline="0" dirty="0"/>
              <a:t>Select the freeform shape. On the </a:t>
            </a:r>
            <a:r>
              <a:rPr lang="en-US" sz="1200" b="1" baseline="0" dirty="0"/>
              <a:t>Home</a:t>
            </a:r>
            <a:r>
              <a:rPr lang="en-US" sz="1200" baseline="0" dirty="0"/>
              <a:t> tab, in the bottom right corner of the </a:t>
            </a:r>
            <a:r>
              <a:rPr lang="en-US" sz="1200" b="1" baseline="0" dirty="0"/>
              <a:t>Drawing</a:t>
            </a:r>
            <a:r>
              <a:rPr lang="en-US" sz="1200" baseline="0" dirty="0"/>
              <a:t> group, click the </a:t>
            </a:r>
            <a:r>
              <a:rPr lang="en-US" sz="1200" b="1" dirty="0"/>
              <a:t>Format Shape </a:t>
            </a:r>
            <a:r>
              <a:rPr lang="en-US" sz="1200" dirty="0"/>
              <a:t>dialog</a:t>
            </a:r>
            <a:r>
              <a:rPr lang="en-US" sz="1200" baseline="0" dirty="0"/>
              <a:t> box launcher. In the </a:t>
            </a:r>
            <a:r>
              <a:rPr lang="en-US" sz="1200" b="1" dirty="0"/>
              <a:t>Format Shape </a:t>
            </a:r>
            <a:r>
              <a:rPr lang="en-US" sz="1200" dirty="0"/>
              <a:t>dialog</a:t>
            </a:r>
            <a:r>
              <a:rPr lang="en-US" sz="1200" baseline="0" dirty="0"/>
              <a:t> box, click </a:t>
            </a:r>
            <a:r>
              <a:rPr lang="en-US" sz="1200" b="1" baseline="0" dirty="0"/>
              <a:t>Line Color </a:t>
            </a:r>
            <a:r>
              <a:rPr lang="en-US" sz="1200" baseline="0" dirty="0"/>
              <a:t>in the left pane, and then in the </a:t>
            </a:r>
            <a:r>
              <a:rPr lang="en-US" sz="1200" b="1" baseline="0" dirty="0"/>
              <a:t>Line Color </a:t>
            </a:r>
            <a:r>
              <a:rPr lang="en-US" sz="1200" baseline="0" dirty="0"/>
              <a:t>pane, select </a:t>
            </a:r>
            <a:r>
              <a:rPr lang="en-US" sz="1200" b="1" baseline="0" dirty="0"/>
              <a:t>No line</a:t>
            </a:r>
            <a:r>
              <a:rPr lang="en-US" sz="1200" baseline="0" dirty="0"/>
              <a:t>. </a:t>
            </a:r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</a:pPr>
            <a:r>
              <a:rPr lang="en-US" sz="1200" baseline="0" dirty="0"/>
              <a:t>Also in the </a:t>
            </a:r>
            <a:r>
              <a:rPr lang="en-US" sz="1200" b="1" dirty="0"/>
              <a:t>Format Shape </a:t>
            </a:r>
            <a:r>
              <a:rPr lang="en-US" sz="1200" dirty="0"/>
              <a:t>dialog</a:t>
            </a:r>
            <a:r>
              <a:rPr lang="en-US" sz="1200" baseline="0" dirty="0"/>
              <a:t> box, click </a:t>
            </a:r>
            <a:r>
              <a:rPr lang="en-US" sz="1200" b="1" baseline="0" dirty="0"/>
              <a:t>Fill</a:t>
            </a:r>
            <a:r>
              <a:rPr lang="en-US" sz="1200" baseline="0" dirty="0"/>
              <a:t> in the left pane, and then in the </a:t>
            </a:r>
            <a:r>
              <a:rPr lang="en-US" sz="1200" b="1" baseline="0" dirty="0"/>
              <a:t>Fill</a:t>
            </a:r>
            <a:r>
              <a:rPr lang="en-US" sz="1200" baseline="0" dirty="0"/>
              <a:t> pane, select </a:t>
            </a:r>
            <a:r>
              <a:rPr lang="en-US" sz="1200" b="1" baseline="0" dirty="0"/>
              <a:t>Slide background fill</a:t>
            </a:r>
            <a:r>
              <a:rPr lang="en-US" sz="1200" baseline="0" dirty="0"/>
              <a:t>. </a:t>
            </a:r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</a:pPr>
            <a:r>
              <a:rPr lang="en-US" sz="1200" dirty="0"/>
              <a:t>Repeat the process in steps 1-5</a:t>
            </a:r>
            <a:r>
              <a:rPr lang="en-US" sz="1200" baseline="0" dirty="0"/>
              <a:t> </a:t>
            </a:r>
            <a:r>
              <a:rPr lang="en-US" sz="1200" dirty="0"/>
              <a:t>to</a:t>
            </a:r>
            <a:r>
              <a:rPr lang="en-US" sz="1200" baseline="0" dirty="0"/>
              <a:t> create six full-color shapes on the slide (in the example above, six flower petals from the same flower). </a:t>
            </a:r>
            <a:endParaRPr lang="en-US" sz="1200" dirty="0"/>
          </a:p>
          <a:p>
            <a:pPr>
              <a:spcAft>
                <a:spcPts val="300"/>
              </a:spcAft>
            </a:pPr>
            <a:endParaRPr lang="en-US" sz="1200" dirty="0"/>
          </a:p>
          <a:p>
            <a:pPr>
              <a:spcAft>
                <a:spcPts val="300"/>
              </a:spcAft>
            </a:pPr>
            <a:endParaRPr lang="en-US" sz="1200" dirty="0"/>
          </a:p>
          <a:p>
            <a:pPr>
              <a:spcAft>
                <a:spcPts val="300"/>
              </a:spcAft>
            </a:pPr>
            <a:r>
              <a:rPr lang="en-US" sz="1200" dirty="0"/>
              <a:t>To reproduce the animation effects on this slide, do the following:</a:t>
            </a:r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</a:pPr>
            <a:r>
              <a:rPr lang="en-US" sz="1200" dirty="0"/>
              <a:t>On the slide, select the rectangle. On the </a:t>
            </a:r>
            <a:r>
              <a:rPr lang="en-US" sz="1200" b="1" dirty="0"/>
              <a:t>Animations</a:t>
            </a:r>
            <a:r>
              <a:rPr lang="en-US" sz="1200" dirty="0"/>
              <a:t> tab, in the </a:t>
            </a:r>
            <a:r>
              <a:rPr lang="en-US" sz="1200" b="1" dirty="0"/>
              <a:t>Advanced Animation</a:t>
            </a:r>
            <a:r>
              <a:rPr lang="en-US" sz="1200" dirty="0"/>
              <a:t> group, click </a:t>
            </a:r>
            <a:r>
              <a:rPr lang="en-US" sz="1200" b="1" dirty="0"/>
              <a:t>Add Animation</a:t>
            </a:r>
            <a:r>
              <a:rPr lang="en-US" sz="1200" dirty="0"/>
              <a:t>, and then under </a:t>
            </a:r>
            <a:r>
              <a:rPr lang="en-US" sz="1200" b="1" dirty="0"/>
              <a:t>Entrance</a:t>
            </a:r>
            <a:r>
              <a:rPr lang="en-US" sz="1200" baseline="0" dirty="0"/>
              <a:t> click </a:t>
            </a:r>
            <a:r>
              <a:rPr lang="en-US" sz="1200" b="1" baseline="0" dirty="0"/>
              <a:t>Fade</a:t>
            </a:r>
            <a:r>
              <a:rPr lang="en-US" sz="1200" baseline="0" dirty="0"/>
              <a:t>.</a:t>
            </a:r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</a:pPr>
            <a:r>
              <a:rPr lang="en-US" sz="1200" dirty="0"/>
              <a:t>Also on the</a:t>
            </a:r>
            <a:r>
              <a:rPr lang="en-US" sz="1200" baseline="0" dirty="0"/>
              <a:t>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group, do the following:</a:t>
            </a:r>
            <a:endParaRPr lang="en-US" sz="1200" dirty="0"/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="0" baseline="0" dirty="0"/>
              <a:t>In the</a:t>
            </a:r>
            <a:r>
              <a:rPr lang="en-US" sz="1200" baseline="0" dirty="0"/>
              <a:t> </a:t>
            </a:r>
            <a:r>
              <a:rPr lang="en-US" sz="1200" b="1" dirty="0"/>
              <a:t>Start</a:t>
            </a:r>
            <a:r>
              <a:rPr lang="en-US" sz="1200" b="1" baseline="0" dirty="0"/>
              <a:t> </a:t>
            </a:r>
            <a:r>
              <a:rPr lang="en-US" sz="1200" b="0" baseline="0" dirty="0"/>
              <a:t>list, select </a:t>
            </a:r>
            <a:r>
              <a:rPr lang="en-US" sz="1200" b="1" dirty="0"/>
              <a:t>After Previous</a:t>
            </a:r>
            <a:r>
              <a:rPr lang="en-US" sz="1200" b="0" dirty="0"/>
              <a:t>.</a:t>
            </a:r>
            <a:r>
              <a:rPr lang="en-US" sz="1200" b="1" dirty="0"/>
              <a:t> </a:t>
            </a:r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="0" dirty="0"/>
              <a:t>In the </a:t>
            </a:r>
            <a:r>
              <a:rPr lang="en-US" sz="1200" b="1" dirty="0"/>
              <a:t>Duration</a:t>
            </a:r>
            <a:r>
              <a:rPr lang="en-US" sz="1200" b="0" dirty="0"/>
              <a:t> box, enter </a:t>
            </a:r>
            <a:r>
              <a:rPr lang="en-US" sz="1200" b="1" dirty="0"/>
              <a:t>2.00 seconds</a:t>
            </a:r>
            <a:r>
              <a:rPr lang="en-US" sz="1200" b="0" dirty="0"/>
              <a:t>.</a:t>
            </a:r>
            <a:endParaRPr lang="en-US" sz="1200" baseline="0" dirty="0"/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</a:pPr>
            <a:r>
              <a:rPr lang="en-US" sz="1200" baseline="0" dirty="0"/>
              <a:t>On the slide, select one of the freeform shapes.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Advanced Animation </a:t>
            </a:r>
            <a:r>
              <a:rPr lang="en-US" sz="1200" baseline="0" dirty="0"/>
              <a:t>group, click </a:t>
            </a:r>
            <a:r>
              <a:rPr lang="en-US" sz="1200" b="1" baseline="0" dirty="0"/>
              <a:t>Add Animation</a:t>
            </a:r>
            <a:r>
              <a:rPr lang="en-US" sz="1200" baseline="0" dirty="0"/>
              <a:t>, and then under </a:t>
            </a:r>
            <a:r>
              <a:rPr lang="en-US" sz="1200" b="1" baseline="0" dirty="0"/>
              <a:t>Emphasis</a:t>
            </a:r>
            <a:r>
              <a:rPr lang="en-US" sz="1200" baseline="0" dirty="0"/>
              <a:t> click </a:t>
            </a:r>
            <a:r>
              <a:rPr lang="en-US" sz="1200" b="1" baseline="0" dirty="0"/>
              <a:t>Spin</a:t>
            </a:r>
            <a:r>
              <a:rPr lang="en-US" sz="1200" baseline="0" dirty="0"/>
              <a:t>.</a:t>
            </a:r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</a:pPr>
            <a:r>
              <a:rPr lang="en-US" sz="1200" baseline="0" dirty="0"/>
              <a:t>Also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group, do the following:</a:t>
            </a:r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In the </a:t>
            </a:r>
            <a:r>
              <a:rPr lang="en-US" sz="1200" b="1" baseline="0" dirty="0"/>
              <a:t>Start</a:t>
            </a:r>
            <a:r>
              <a:rPr lang="en-US" sz="1200" baseline="0" dirty="0"/>
              <a:t> list, select </a:t>
            </a:r>
            <a:r>
              <a:rPr lang="en-US" sz="1200" b="1" baseline="0" dirty="0"/>
              <a:t>With Previous</a:t>
            </a:r>
            <a:r>
              <a:rPr lang="en-US" sz="1200" baseline="0" dirty="0"/>
              <a:t>. </a:t>
            </a:r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In the </a:t>
            </a:r>
            <a:r>
              <a:rPr lang="en-US" sz="1200" b="1" baseline="0" dirty="0"/>
              <a:t>Duration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2.00 seconds</a:t>
            </a:r>
            <a:r>
              <a:rPr lang="en-US" sz="1200" baseline="0" dirty="0"/>
              <a:t>. </a:t>
            </a:r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</a:pPr>
            <a:r>
              <a:rPr lang="en-US" sz="1200" baseline="0" dirty="0"/>
              <a:t>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Advanced Animation </a:t>
            </a:r>
            <a:r>
              <a:rPr lang="en-US" sz="1200" baseline="0" dirty="0"/>
              <a:t>group, click </a:t>
            </a:r>
            <a:r>
              <a:rPr lang="en-US" sz="1200" b="1" baseline="0" dirty="0"/>
              <a:t>Add Animation</a:t>
            </a:r>
            <a:r>
              <a:rPr lang="en-US" sz="1200" baseline="0" dirty="0"/>
              <a:t>, and then under </a:t>
            </a:r>
            <a:r>
              <a:rPr lang="en-US" sz="1200" b="1" baseline="0" dirty="0"/>
              <a:t>Emphasis</a:t>
            </a:r>
            <a:r>
              <a:rPr lang="en-US" sz="1200" baseline="0" dirty="0"/>
              <a:t> click </a:t>
            </a:r>
            <a:r>
              <a:rPr lang="en-US" sz="1200" b="1" baseline="0" dirty="0"/>
              <a:t>Grow/Shrink</a:t>
            </a:r>
            <a:r>
              <a:rPr lang="en-US" sz="1200" baseline="0" dirty="0"/>
              <a:t>.</a:t>
            </a:r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</a:pPr>
            <a:r>
              <a:rPr lang="en-US" sz="1200" baseline="0" dirty="0"/>
              <a:t>Also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group, do the following:</a:t>
            </a:r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In the </a:t>
            </a:r>
            <a:r>
              <a:rPr lang="en-US" sz="1200" b="1" baseline="0" dirty="0"/>
              <a:t>Start</a:t>
            </a:r>
            <a:r>
              <a:rPr lang="en-US" sz="1200" baseline="0" dirty="0"/>
              <a:t> list, select </a:t>
            </a:r>
            <a:r>
              <a:rPr lang="en-US" sz="1200" b="1" baseline="0" dirty="0"/>
              <a:t>With Previous</a:t>
            </a:r>
            <a:r>
              <a:rPr lang="en-US" sz="1200" baseline="0" dirty="0"/>
              <a:t>. </a:t>
            </a:r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In the </a:t>
            </a:r>
            <a:r>
              <a:rPr lang="en-US" sz="1200" b="1" baseline="0" dirty="0"/>
              <a:t>Duration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2.00 seconds</a:t>
            </a:r>
            <a:r>
              <a:rPr lang="en-US" sz="1200" baseline="0" dirty="0"/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Advanced</a:t>
            </a:r>
            <a:r>
              <a:rPr lang="en-US" sz="1200" baseline="0" dirty="0"/>
              <a:t>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</a:t>
            </a:r>
            <a:r>
              <a:rPr lang="en-US" sz="1200" b="1" baseline="0" dirty="0"/>
              <a:t>Add</a:t>
            </a:r>
            <a:r>
              <a:rPr lang="en-US" sz="1200" baseline="0" dirty="0"/>
              <a:t>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, and then click </a:t>
            </a:r>
            <a:r>
              <a:rPr lang="en-US" sz="1200" b="1" baseline="0" dirty="0"/>
              <a:t>More Motion Paths</a:t>
            </a:r>
            <a:r>
              <a:rPr lang="en-US" sz="1200" baseline="0" dirty="0"/>
              <a:t>. In the </a:t>
            </a:r>
            <a:r>
              <a:rPr lang="en-US" sz="1200" b="1" baseline="0" dirty="0"/>
              <a:t>Add Motion Path </a:t>
            </a:r>
            <a:r>
              <a:rPr lang="en-US" sz="1200" baseline="0" dirty="0"/>
              <a:t>dialog box, under </a:t>
            </a:r>
            <a:r>
              <a:rPr lang="en-US" sz="1200" b="1" baseline="0" dirty="0"/>
              <a:t>Lines &amp; Curves</a:t>
            </a:r>
            <a:r>
              <a:rPr lang="en-US" sz="1200" baseline="0" dirty="0"/>
              <a:t>, click </a:t>
            </a:r>
            <a:r>
              <a:rPr lang="en-US" sz="1200" b="1" baseline="0" dirty="0"/>
              <a:t>S Curve 1</a:t>
            </a:r>
            <a:r>
              <a:rPr lang="en-US" sz="120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/>
              <a:t>Also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group, do the following:</a:t>
            </a:r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In the </a:t>
            </a:r>
            <a:r>
              <a:rPr lang="en-US" sz="1200" b="1" baseline="0" dirty="0"/>
              <a:t>Start</a:t>
            </a:r>
            <a:r>
              <a:rPr lang="en-US" sz="1200" baseline="0" dirty="0"/>
              <a:t> list, select </a:t>
            </a:r>
            <a:r>
              <a:rPr lang="en-US" sz="1200" b="1" baseline="0" dirty="0"/>
              <a:t>With Previous</a:t>
            </a:r>
            <a:r>
              <a:rPr lang="en-US" sz="1200" baseline="0" dirty="0"/>
              <a:t>. </a:t>
            </a:r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In the </a:t>
            </a:r>
            <a:r>
              <a:rPr lang="en-US" sz="1200" b="1" baseline="0" dirty="0"/>
              <a:t>Duration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2.00 seconds</a:t>
            </a:r>
            <a:r>
              <a:rPr lang="en-US" sz="1200" baseline="0" dirty="0"/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/>
              <a:t>On the slide, select the S curve motion path. Point to the endpoint (red arrow) of the selected right motion path until the cursor becomes a two-headed arrow. Drag the endpoint off the right side of the slide.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/>
              <a:t>Right-click the motion path and select </a:t>
            </a:r>
            <a:r>
              <a:rPr lang="en-US" sz="1200" b="1" baseline="0" dirty="0"/>
              <a:t>Edit</a:t>
            </a:r>
            <a:r>
              <a:rPr lang="en-US" sz="1200" baseline="0" dirty="0"/>
              <a:t> </a:t>
            </a:r>
            <a:r>
              <a:rPr lang="en-US" sz="1200" b="1" baseline="0" dirty="0"/>
              <a:t>Points</a:t>
            </a:r>
            <a:r>
              <a:rPr lang="en-US" sz="1200" baseline="0" dirty="0"/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Right-click the middle point in the motion path animation and select </a:t>
            </a:r>
            <a:r>
              <a:rPr lang="en-US" sz="1200" b="1" baseline="0" dirty="0"/>
              <a:t>Smooth</a:t>
            </a:r>
            <a:r>
              <a:rPr lang="en-US" sz="1200" baseline="0" dirty="0"/>
              <a:t> </a:t>
            </a:r>
            <a:r>
              <a:rPr lang="en-US" sz="1200" b="1" baseline="0" dirty="0"/>
              <a:t>Point</a:t>
            </a:r>
            <a:r>
              <a:rPr lang="en-US" sz="1200" baseline="0" dirty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Click the middle point. Drag one of the blue sizing lines until the curve in the motion path is smooth.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/>
              <a:t>On the slide, select the animated freeform shape.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Advanced</a:t>
            </a:r>
            <a:r>
              <a:rPr lang="en-US" sz="1200" baseline="0" dirty="0"/>
              <a:t>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</a:t>
            </a:r>
            <a:r>
              <a:rPr lang="en-US" sz="1200" b="1" baseline="0" dirty="0"/>
              <a:t>Painter</a:t>
            </a:r>
            <a:r>
              <a:rPr lang="en-US" sz="1200" baseline="0" dirty="0"/>
              <a:t>, and then click one of the other freeform shapes. Repeat this process for each of the remaining freeform shapes.</a:t>
            </a:r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</a:pPr>
            <a:r>
              <a:rPr lang="en-US" sz="1200" baseline="0" dirty="0"/>
              <a:t>Also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Advanced Animation </a:t>
            </a:r>
            <a:r>
              <a:rPr lang="en-US" sz="1200" baseline="0" dirty="0"/>
              <a:t>group, click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</a:t>
            </a:r>
            <a:r>
              <a:rPr lang="en-US" sz="1200" b="1" baseline="0" dirty="0"/>
              <a:t>Pane</a:t>
            </a:r>
            <a:r>
              <a:rPr lang="en-US" sz="1200" baseline="0" dirty="0"/>
              <a:t>. In the </a:t>
            </a:r>
            <a:r>
              <a:rPr lang="en-US" sz="1200" b="1" baseline="0" dirty="0"/>
              <a:t>Animation Pane</a:t>
            </a:r>
            <a:r>
              <a:rPr lang="en-US" sz="1200" baseline="0" dirty="0"/>
              <a:t>, do the following to edit the animation effects:</a:t>
            </a:r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Select the second animation (first freeform shape spin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</a:t>
            </a:r>
            <a:r>
              <a:rPr lang="en-US" sz="1200" b="1" baseline="0" dirty="0"/>
              <a:t>Options</a:t>
            </a:r>
            <a:r>
              <a:rPr lang="en-US" sz="1200" baseline="0" dirty="0"/>
              <a:t> dialog box launcher. In the </a:t>
            </a:r>
            <a:r>
              <a:rPr lang="en-US" sz="1200" b="1" baseline="0" dirty="0"/>
              <a:t>Spin</a:t>
            </a:r>
            <a:r>
              <a:rPr lang="en-US" sz="1200" baseline="0" dirty="0"/>
              <a:t> dialog box, do the following:</a:t>
            </a:r>
          </a:p>
          <a:p>
            <a:pPr marL="1143000" lvl="2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On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Amount</a:t>
            </a:r>
            <a:r>
              <a:rPr lang="en-US" sz="1200" baseline="0" dirty="0"/>
              <a:t> list, in the </a:t>
            </a:r>
            <a:r>
              <a:rPr lang="en-US" sz="1200" b="1" baseline="0" dirty="0"/>
              <a:t>Custom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360⁰</a:t>
            </a:r>
            <a:r>
              <a:rPr lang="en-US" sz="1200" b="0" baseline="0" dirty="0"/>
              <a:t>, and then press ENTER</a:t>
            </a:r>
            <a:r>
              <a:rPr lang="en-US" sz="1200" baseline="0" dirty="0"/>
              <a:t>.</a:t>
            </a:r>
            <a:r>
              <a:rPr lang="en-US" sz="1200" b="0" baseline="0" dirty="0"/>
              <a:t> Also in the </a:t>
            </a:r>
            <a:r>
              <a:rPr lang="en-US" sz="1200" b="1" baseline="0" dirty="0"/>
              <a:t>Amount</a:t>
            </a:r>
            <a:r>
              <a:rPr lang="en-US" sz="1200" b="0" baseline="0" dirty="0"/>
              <a:t> list, click </a:t>
            </a:r>
            <a:r>
              <a:rPr lang="en-US" sz="1200" b="1" baseline="0" dirty="0"/>
              <a:t>Counterclockwise</a:t>
            </a:r>
            <a:r>
              <a:rPr lang="en-US" sz="1200" b="0" baseline="0" dirty="0"/>
              <a:t>. </a:t>
            </a:r>
            <a:endParaRPr lang="en-US" sz="1200" baseline="0" dirty="0"/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Start</a:t>
            </a:r>
            <a:r>
              <a:rPr lang="en-US" sz="1200" baseline="0" dirty="0"/>
              <a:t> list, select </a:t>
            </a:r>
            <a:r>
              <a:rPr lang="en-US" sz="1200" b="1" baseline="0" dirty="0"/>
              <a:t>After Previous</a:t>
            </a:r>
            <a:r>
              <a:rPr lang="en-US" sz="1200" baseline="0" dirty="0"/>
              <a:t>.</a:t>
            </a:r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Select the third animation (first freeform shape grow/shrink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</a:t>
            </a:r>
            <a:r>
              <a:rPr lang="en-US" sz="1200" b="1" baseline="0" dirty="0"/>
              <a:t>Options</a:t>
            </a:r>
            <a:r>
              <a:rPr lang="en-US" sz="1200" baseline="0" dirty="0"/>
              <a:t> dialog box launcher. In the </a:t>
            </a:r>
            <a:r>
              <a:rPr lang="en-US" sz="1200" b="1" baseline="0" dirty="0"/>
              <a:t>Grow/Shrink </a:t>
            </a:r>
            <a:r>
              <a:rPr lang="en-US" sz="1200" baseline="0" dirty="0"/>
              <a:t>dialog box, do the following:</a:t>
            </a:r>
          </a:p>
          <a:p>
            <a:pPr marL="1143000" lvl="2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On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Size </a:t>
            </a:r>
            <a:r>
              <a:rPr lang="en-US" sz="1200" b="0" baseline="0" dirty="0"/>
              <a:t>list</a:t>
            </a:r>
            <a:r>
              <a:rPr lang="en-US" sz="1200" baseline="0" dirty="0"/>
              <a:t>, in the </a:t>
            </a:r>
            <a:r>
              <a:rPr lang="en-US" sz="1200" b="1" baseline="0" dirty="0"/>
              <a:t>Custom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40%</a:t>
            </a:r>
            <a:r>
              <a:rPr lang="en-US" sz="1200" b="0" baseline="0" dirty="0"/>
              <a:t>, and then press ENTER</a:t>
            </a:r>
            <a:r>
              <a:rPr lang="en-US" sz="1200" baseline="0" dirty="0"/>
              <a:t>. Also in the </a:t>
            </a:r>
            <a:r>
              <a:rPr lang="en-US" sz="1200" b="1" baseline="0" dirty="0"/>
              <a:t>Size</a:t>
            </a:r>
            <a:r>
              <a:rPr lang="en-US" sz="1200" baseline="0" dirty="0"/>
              <a:t> list, click </a:t>
            </a:r>
            <a:r>
              <a:rPr lang="en-US" sz="1200" b="1" baseline="0" dirty="0"/>
              <a:t>Vertical</a:t>
            </a:r>
            <a:r>
              <a:rPr lang="en-US" sz="1200" baseline="0" dirty="0"/>
              <a:t>. </a:t>
            </a:r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Select the fifth animation (second freeform shape spin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</a:t>
            </a:r>
            <a:r>
              <a:rPr lang="en-US" sz="1200" b="1" baseline="0" dirty="0"/>
              <a:t>Options</a:t>
            </a:r>
            <a:r>
              <a:rPr lang="en-US" sz="1200" baseline="0" dirty="0"/>
              <a:t> dialog box launcher. In the </a:t>
            </a:r>
            <a:r>
              <a:rPr lang="en-US" sz="1200" b="1" baseline="0" dirty="0"/>
              <a:t>Spin</a:t>
            </a:r>
            <a:r>
              <a:rPr lang="en-US" sz="1200" baseline="0" dirty="0"/>
              <a:t> dialog box, do the following: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Amount</a:t>
            </a:r>
            <a:r>
              <a:rPr lang="en-US" sz="1200" baseline="0" dirty="0"/>
              <a:t> list, in the </a:t>
            </a:r>
            <a:r>
              <a:rPr lang="en-US" sz="1200" b="1" baseline="0" dirty="0"/>
              <a:t>Custom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30⁰</a:t>
            </a:r>
            <a:r>
              <a:rPr lang="en-US" sz="1200" b="0" baseline="0" dirty="0"/>
              <a:t>, and then press ENTER</a:t>
            </a:r>
            <a:r>
              <a:rPr lang="en-US" sz="1200" baseline="0" dirty="0"/>
              <a:t>.</a:t>
            </a:r>
            <a:r>
              <a:rPr lang="en-US" sz="1200" b="0" baseline="0" dirty="0"/>
              <a:t> Also in the </a:t>
            </a:r>
            <a:r>
              <a:rPr lang="en-US" sz="1200" b="1" baseline="0" dirty="0"/>
              <a:t>Amount</a:t>
            </a:r>
            <a:r>
              <a:rPr lang="en-US" sz="1200" b="0" baseline="0" dirty="0"/>
              <a:t> list, click </a:t>
            </a:r>
            <a:r>
              <a:rPr lang="en-US" sz="1200" b="1" baseline="0" dirty="0"/>
              <a:t>Clockwise</a:t>
            </a:r>
            <a:r>
              <a:rPr lang="en-US" sz="1200" b="0" baseline="0" dirty="0"/>
              <a:t>. </a:t>
            </a:r>
            <a:endParaRPr lang="en-US" sz="1200" baseline="0" dirty="0"/>
          </a:p>
          <a:p>
            <a:pPr marL="1143000" lvl="2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On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Delay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0.1</a:t>
            </a:r>
            <a:r>
              <a:rPr lang="en-US" sz="1200" b="0" baseline="0" dirty="0"/>
              <a:t>.</a:t>
            </a:r>
            <a:endParaRPr lang="en-US" sz="1200" baseline="0" dirty="0"/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Select the sixth animation (first freeform shape grow/shrink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</a:t>
            </a:r>
            <a:r>
              <a:rPr lang="en-US" sz="1200" b="1" baseline="0" dirty="0"/>
              <a:t>Options</a:t>
            </a:r>
            <a:r>
              <a:rPr lang="en-US" sz="1200" baseline="0" dirty="0"/>
              <a:t> dialog box launcher. In the </a:t>
            </a:r>
            <a:r>
              <a:rPr lang="en-US" sz="1200" b="1" baseline="0" dirty="0"/>
              <a:t>Grow/Shrink </a:t>
            </a:r>
            <a:r>
              <a:rPr lang="en-US" sz="1200" baseline="0" dirty="0"/>
              <a:t>dialog box, do the following:</a:t>
            </a:r>
          </a:p>
          <a:p>
            <a:pPr marL="1143000" lvl="2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On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Size </a:t>
            </a:r>
            <a:r>
              <a:rPr lang="en-US" sz="1200" b="0" baseline="0" dirty="0"/>
              <a:t>list</a:t>
            </a:r>
            <a:r>
              <a:rPr lang="en-US" sz="1200" baseline="0" dirty="0"/>
              <a:t>, in the </a:t>
            </a:r>
            <a:r>
              <a:rPr lang="en-US" sz="1200" b="1" baseline="0" dirty="0"/>
              <a:t>Custom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40%</a:t>
            </a:r>
            <a:r>
              <a:rPr lang="en-US" sz="1200" b="0" baseline="0" dirty="0"/>
              <a:t>, and then press ENTER</a:t>
            </a:r>
            <a:r>
              <a:rPr lang="en-US" sz="1200" baseline="0" dirty="0"/>
              <a:t>. Also in the </a:t>
            </a:r>
            <a:r>
              <a:rPr lang="en-US" sz="1200" b="1" baseline="0" dirty="0"/>
              <a:t>Size</a:t>
            </a:r>
            <a:r>
              <a:rPr lang="en-US" sz="1200" baseline="0" dirty="0"/>
              <a:t> list, click </a:t>
            </a:r>
            <a:r>
              <a:rPr lang="en-US" sz="1200" b="1" baseline="0" dirty="0"/>
              <a:t>Vertical</a:t>
            </a:r>
            <a:r>
              <a:rPr lang="en-US" sz="1200" baseline="0" dirty="0"/>
              <a:t>.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Delay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0.1</a:t>
            </a:r>
            <a:r>
              <a:rPr lang="en-US" sz="1200" b="0" baseline="0" dirty="0"/>
              <a:t>.</a:t>
            </a:r>
            <a:endParaRPr lang="en-US" sz="1200" baseline="0" dirty="0"/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Select the seventh animation (first S-curve motion path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group, in the </a:t>
            </a:r>
            <a:r>
              <a:rPr lang="en-US" sz="1200" b="1" baseline="0" dirty="0"/>
              <a:t>Delay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0.1</a:t>
            </a:r>
            <a:r>
              <a:rPr lang="en-US" sz="1200" baseline="0" dirty="0"/>
              <a:t>.</a:t>
            </a:r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Select the eighth animation (third freeform shape spin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</a:t>
            </a:r>
            <a:r>
              <a:rPr lang="en-US" sz="1200" b="1" baseline="0" dirty="0"/>
              <a:t>Options</a:t>
            </a:r>
            <a:r>
              <a:rPr lang="en-US" sz="1200" baseline="0" dirty="0"/>
              <a:t> dialog box launcher. In the </a:t>
            </a:r>
            <a:r>
              <a:rPr lang="en-US" sz="1200" b="1" baseline="0" dirty="0"/>
              <a:t>Spin</a:t>
            </a:r>
            <a:r>
              <a:rPr lang="en-US" sz="1200" baseline="0" dirty="0"/>
              <a:t> dialog box, do the following: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Amount</a:t>
            </a:r>
            <a:r>
              <a:rPr lang="en-US" sz="1200" baseline="0" dirty="0"/>
              <a:t> list, in the </a:t>
            </a:r>
            <a:r>
              <a:rPr lang="en-US" sz="1200" b="1" baseline="0" dirty="0"/>
              <a:t>Custom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40⁰</a:t>
            </a:r>
            <a:r>
              <a:rPr lang="en-US" sz="1200" b="0" baseline="0" dirty="0"/>
              <a:t>, and then press ENTER</a:t>
            </a:r>
            <a:r>
              <a:rPr lang="en-US" sz="1200" baseline="0" dirty="0"/>
              <a:t>.</a:t>
            </a:r>
            <a:r>
              <a:rPr lang="en-US" sz="1200" b="0" baseline="0" dirty="0"/>
              <a:t> Also in the </a:t>
            </a:r>
            <a:r>
              <a:rPr lang="en-US" sz="1200" b="1" baseline="0" dirty="0"/>
              <a:t>Amount</a:t>
            </a:r>
            <a:r>
              <a:rPr lang="en-US" sz="1200" b="0" baseline="0" dirty="0"/>
              <a:t> list, click </a:t>
            </a:r>
            <a:r>
              <a:rPr lang="en-US" sz="1200" b="1" baseline="0" dirty="0"/>
              <a:t>Clockwise</a:t>
            </a:r>
            <a:r>
              <a:rPr lang="en-US" sz="1200" b="0" baseline="0" dirty="0"/>
              <a:t>.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Delay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0.3</a:t>
            </a:r>
            <a:r>
              <a:rPr lang="en-US" sz="1200" b="0" baseline="0" dirty="0"/>
              <a:t>.</a:t>
            </a:r>
            <a:endParaRPr lang="en-US" sz="1200" baseline="0" dirty="0"/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Select the ninth animation (third freeform shape grow/shrink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</a:t>
            </a:r>
            <a:r>
              <a:rPr lang="en-US" sz="1200" b="1" baseline="0" dirty="0"/>
              <a:t>Options</a:t>
            </a:r>
            <a:r>
              <a:rPr lang="en-US" sz="1200" baseline="0" dirty="0"/>
              <a:t> dialog box launcher. In the </a:t>
            </a:r>
            <a:r>
              <a:rPr lang="en-US" sz="1200" b="1" baseline="0" dirty="0"/>
              <a:t>Grow/Shrink </a:t>
            </a:r>
            <a:r>
              <a:rPr lang="en-US" sz="1200" baseline="0" dirty="0"/>
              <a:t>dialog box, do the following:</a:t>
            </a:r>
          </a:p>
          <a:p>
            <a:pPr marL="1143000" lvl="2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On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Size </a:t>
            </a:r>
            <a:r>
              <a:rPr lang="en-US" sz="1200" b="0" baseline="0" dirty="0"/>
              <a:t>list</a:t>
            </a:r>
            <a:r>
              <a:rPr lang="en-US" sz="1200" baseline="0" dirty="0"/>
              <a:t>, in the </a:t>
            </a:r>
            <a:r>
              <a:rPr lang="en-US" sz="1200" b="1" baseline="0" dirty="0"/>
              <a:t>Custom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50%</a:t>
            </a:r>
            <a:r>
              <a:rPr lang="en-US" sz="1200" b="0" baseline="0" dirty="0"/>
              <a:t>,</a:t>
            </a:r>
            <a:r>
              <a:rPr lang="en-US" sz="1200" baseline="0" dirty="0"/>
              <a:t> </a:t>
            </a:r>
            <a:r>
              <a:rPr lang="en-US" sz="1200" b="0" baseline="0" dirty="0"/>
              <a:t>and then press ENTER</a:t>
            </a:r>
            <a:r>
              <a:rPr lang="en-US" sz="1200" baseline="0" dirty="0"/>
              <a:t>. Also in the </a:t>
            </a:r>
            <a:r>
              <a:rPr lang="en-US" sz="1200" b="1" baseline="0" dirty="0"/>
              <a:t>Size</a:t>
            </a:r>
            <a:r>
              <a:rPr lang="en-US" sz="1200" baseline="0" dirty="0"/>
              <a:t> list, click </a:t>
            </a:r>
            <a:r>
              <a:rPr lang="en-US" sz="1200" b="1" baseline="0" dirty="0"/>
              <a:t>Horizontal</a:t>
            </a:r>
            <a:r>
              <a:rPr lang="en-US" sz="1200" baseline="0" dirty="0"/>
              <a:t>.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Delay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0.3</a:t>
            </a:r>
            <a:r>
              <a:rPr lang="en-US" sz="1200" b="0" baseline="0" dirty="0"/>
              <a:t>.</a:t>
            </a:r>
            <a:endParaRPr lang="en-US" sz="1200" baseline="0" dirty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Select the 10</a:t>
            </a:r>
            <a:r>
              <a:rPr lang="en-US" sz="1200" baseline="30000" dirty="0"/>
              <a:t>th</a:t>
            </a:r>
            <a:r>
              <a:rPr lang="en-US" sz="1200" baseline="0" dirty="0"/>
              <a:t> animation (first S-curve motion path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group, in the </a:t>
            </a:r>
            <a:r>
              <a:rPr lang="en-US" sz="1200" b="1" baseline="0" dirty="0"/>
              <a:t>Delay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0.3</a:t>
            </a:r>
            <a:r>
              <a:rPr lang="en-US" sz="1200" baseline="0" dirty="0"/>
              <a:t>.</a:t>
            </a:r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Select the 11</a:t>
            </a:r>
            <a:r>
              <a:rPr lang="en-US" sz="1200" baseline="30000" dirty="0"/>
              <a:t>th</a:t>
            </a:r>
            <a:r>
              <a:rPr lang="en-US" sz="1200" baseline="0" dirty="0"/>
              <a:t> animation (fourth freeform shape spin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</a:t>
            </a:r>
            <a:r>
              <a:rPr lang="en-US" sz="1200" b="1" baseline="0" dirty="0"/>
              <a:t>Options</a:t>
            </a:r>
            <a:r>
              <a:rPr lang="en-US" sz="1200" baseline="0" dirty="0"/>
              <a:t> dialog box launcher. In the </a:t>
            </a:r>
            <a:r>
              <a:rPr lang="en-US" sz="1200" b="1" baseline="0" dirty="0"/>
              <a:t>Spin</a:t>
            </a:r>
            <a:r>
              <a:rPr lang="en-US" sz="1200" baseline="0" dirty="0"/>
              <a:t> dialog box, do the following: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Amount</a:t>
            </a:r>
            <a:r>
              <a:rPr lang="en-US" sz="1200" baseline="0" dirty="0"/>
              <a:t> list, in the </a:t>
            </a:r>
            <a:r>
              <a:rPr lang="en-US" sz="1200" b="1" baseline="0" dirty="0"/>
              <a:t>Custom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90⁰</a:t>
            </a:r>
            <a:r>
              <a:rPr lang="en-US" sz="1200" b="0" baseline="0" dirty="0"/>
              <a:t>, and then press ENTER</a:t>
            </a:r>
            <a:r>
              <a:rPr lang="en-US" sz="1200" baseline="0" dirty="0"/>
              <a:t>.</a:t>
            </a:r>
            <a:r>
              <a:rPr lang="en-US" sz="1200" b="0" baseline="0" dirty="0"/>
              <a:t> Also in the </a:t>
            </a:r>
            <a:r>
              <a:rPr lang="en-US" sz="1200" b="1" baseline="0" dirty="0"/>
              <a:t>Amount</a:t>
            </a:r>
            <a:r>
              <a:rPr lang="en-US" sz="1200" b="0" baseline="0" dirty="0"/>
              <a:t> list, click </a:t>
            </a:r>
            <a:r>
              <a:rPr lang="en-US" sz="1200" b="1" baseline="0" dirty="0"/>
              <a:t>Counterclockwise</a:t>
            </a:r>
            <a:r>
              <a:rPr lang="en-US" sz="1200" b="0" baseline="0" dirty="0"/>
              <a:t>.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Delay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0.4</a:t>
            </a:r>
            <a:r>
              <a:rPr lang="en-US" sz="1200" b="0" baseline="0" dirty="0"/>
              <a:t>.</a:t>
            </a:r>
            <a:endParaRPr lang="en-US" sz="1200" baseline="0" dirty="0"/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Select the 12</a:t>
            </a:r>
            <a:r>
              <a:rPr lang="en-US" sz="1200" baseline="30000" dirty="0"/>
              <a:t>th</a:t>
            </a:r>
            <a:r>
              <a:rPr lang="en-US" sz="1200" baseline="0" dirty="0"/>
              <a:t> animation (fourth freeform shape grow/shrink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</a:t>
            </a:r>
            <a:r>
              <a:rPr lang="en-US" sz="1200" b="1" baseline="0" dirty="0"/>
              <a:t>Options</a:t>
            </a:r>
            <a:r>
              <a:rPr lang="en-US" sz="1200" baseline="0" dirty="0"/>
              <a:t> dialog box launcher. In the </a:t>
            </a:r>
            <a:r>
              <a:rPr lang="en-US" sz="1200" b="1" baseline="0" dirty="0"/>
              <a:t>Grow/Shrink </a:t>
            </a:r>
            <a:r>
              <a:rPr lang="en-US" sz="1200" baseline="0" dirty="0"/>
              <a:t>dialog box, do the following:</a:t>
            </a:r>
          </a:p>
          <a:p>
            <a:pPr marL="1143000" lvl="2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On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Size </a:t>
            </a:r>
            <a:r>
              <a:rPr lang="en-US" sz="1200" b="0" baseline="0" dirty="0"/>
              <a:t>list</a:t>
            </a:r>
            <a:r>
              <a:rPr lang="en-US" sz="1200" baseline="0" dirty="0"/>
              <a:t>, in the </a:t>
            </a:r>
            <a:r>
              <a:rPr lang="en-US" sz="1200" b="1" baseline="0" dirty="0"/>
              <a:t>Custom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40%</a:t>
            </a:r>
            <a:r>
              <a:rPr lang="en-US" sz="1200" b="0" baseline="0" dirty="0"/>
              <a:t>,</a:t>
            </a:r>
            <a:r>
              <a:rPr lang="en-US" sz="1200" baseline="0" dirty="0"/>
              <a:t> </a:t>
            </a:r>
            <a:r>
              <a:rPr lang="en-US" sz="1200" b="0" baseline="0" dirty="0"/>
              <a:t>and then press ENTER</a:t>
            </a:r>
            <a:r>
              <a:rPr lang="en-US" sz="1200" baseline="0" dirty="0"/>
              <a:t>. Also in the </a:t>
            </a:r>
            <a:r>
              <a:rPr lang="en-US" sz="1200" b="1" baseline="0" dirty="0"/>
              <a:t>Size</a:t>
            </a:r>
            <a:r>
              <a:rPr lang="en-US" sz="1200" baseline="0" dirty="0"/>
              <a:t> list, click </a:t>
            </a:r>
            <a:r>
              <a:rPr lang="en-US" sz="1200" b="1" baseline="0" dirty="0"/>
              <a:t>Vertical</a:t>
            </a:r>
            <a:r>
              <a:rPr lang="en-US" sz="1200" baseline="0" dirty="0"/>
              <a:t>.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Delay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0.4</a:t>
            </a:r>
            <a:r>
              <a:rPr lang="en-US" sz="1200" b="0" baseline="0" dirty="0"/>
              <a:t>.</a:t>
            </a:r>
            <a:endParaRPr lang="en-US" sz="1200" baseline="0" dirty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Select the 13</a:t>
            </a:r>
            <a:r>
              <a:rPr lang="en-US" sz="1200" baseline="30000" dirty="0"/>
              <a:t>th</a:t>
            </a:r>
            <a:r>
              <a:rPr lang="en-US" sz="1200" baseline="0" dirty="0"/>
              <a:t> animation (first S-curve motion path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group, in the </a:t>
            </a:r>
            <a:r>
              <a:rPr lang="en-US" sz="1200" b="1" baseline="0" dirty="0"/>
              <a:t>Delay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0.4</a:t>
            </a:r>
            <a:r>
              <a:rPr lang="en-US" sz="1200" baseline="0" dirty="0"/>
              <a:t>.</a:t>
            </a:r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Select the 14</a:t>
            </a:r>
            <a:r>
              <a:rPr lang="en-US" sz="1200" baseline="30000" dirty="0"/>
              <a:t>th</a:t>
            </a:r>
            <a:r>
              <a:rPr lang="en-US" sz="1200" baseline="0" dirty="0"/>
              <a:t> animation (fifth freeform shape spin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</a:t>
            </a:r>
            <a:r>
              <a:rPr lang="en-US" sz="1200" b="1" baseline="0" dirty="0"/>
              <a:t>Options</a:t>
            </a:r>
            <a:r>
              <a:rPr lang="en-US" sz="1200" baseline="0" dirty="0"/>
              <a:t> dialog box launcher. In the </a:t>
            </a:r>
            <a:r>
              <a:rPr lang="en-US" sz="1200" b="1" baseline="0" dirty="0"/>
              <a:t>Spin</a:t>
            </a:r>
            <a:r>
              <a:rPr lang="en-US" sz="1200" baseline="0" dirty="0"/>
              <a:t> dialog box, do the following: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Amount</a:t>
            </a:r>
            <a:r>
              <a:rPr lang="en-US" sz="1200" baseline="0" dirty="0"/>
              <a:t> list, in the </a:t>
            </a:r>
            <a:r>
              <a:rPr lang="en-US" sz="1200" b="1" baseline="0" dirty="0"/>
              <a:t>Custom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90⁰</a:t>
            </a:r>
            <a:r>
              <a:rPr lang="en-US" sz="1200" b="0" baseline="0" dirty="0"/>
              <a:t>, and then press ENTER</a:t>
            </a:r>
            <a:r>
              <a:rPr lang="en-US" sz="1200" baseline="0" dirty="0"/>
              <a:t>.</a:t>
            </a:r>
            <a:r>
              <a:rPr lang="en-US" sz="1200" b="0" baseline="0" dirty="0"/>
              <a:t> Also in the </a:t>
            </a:r>
            <a:r>
              <a:rPr lang="en-US" sz="1200" b="1" baseline="0" dirty="0"/>
              <a:t>Amount</a:t>
            </a:r>
            <a:r>
              <a:rPr lang="en-US" sz="1200" b="0" baseline="0" dirty="0"/>
              <a:t> list, click </a:t>
            </a:r>
            <a:r>
              <a:rPr lang="en-US" sz="1200" b="1" baseline="0" dirty="0"/>
              <a:t>Clockwise</a:t>
            </a:r>
            <a:r>
              <a:rPr lang="en-US" sz="1200" b="0" baseline="0" dirty="0"/>
              <a:t>.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Delay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0.5</a:t>
            </a:r>
            <a:r>
              <a:rPr lang="en-US" sz="1200" b="0" baseline="0" dirty="0"/>
              <a:t>.</a:t>
            </a:r>
            <a:endParaRPr lang="en-US" sz="1200" baseline="0" dirty="0"/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Select the 15</a:t>
            </a:r>
            <a:r>
              <a:rPr lang="en-US" sz="1200" baseline="30000" dirty="0"/>
              <a:t>th</a:t>
            </a:r>
            <a:r>
              <a:rPr lang="en-US" sz="1200" baseline="0" dirty="0"/>
              <a:t> animation (fifth freeform shape grow/shrink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</a:t>
            </a:r>
            <a:r>
              <a:rPr lang="en-US" sz="1200" b="1" baseline="0" dirty="0"/>
              <a:t>Options</a:t>
            </a:r>
            <a:r>
              <a:rPr lang="en-US" sz="1200" baseline="0" dirty="0"/>
              <a:t> dialog box launcher. In the </a:t>
            </a:r>
            <a:r>
              <a:rPr lang="en-US" sz="1200" b="1" baseline="0" dirty="0"/>
              <a:t>Grow/Shrink </a:t>
            </a:r>
            <a:r>
              <a:rPr lang="en-US" sz="1200" baseline="0" dirty="0"/>
              <a:t>dialog box, do the following:</a:t>
            </a:r>
          </a:p>
          <a:p>
            <a:pPr marL="1143000" lvl="2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On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Size </a:t>
            </a:r>
            <a:r>
              <a:rPr lang="en-US" sz="1200" b="0" baseline="0" dirty="0"/>
              <a:t>list</a:t>
            </a:r>
            <a:r>
              <a:rPr lang="en-US" sz="1200" baseline="0" dirty="0"/>
              <a:t>, in the </a:t>
            </a:r>
            <a:r>
              <a:rPr lang="en-US" sz="1200" b="1" baseline="0" dirty="0"/>
              <a:t>Custom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50%</a:t>
            </a:r>
            <a:r>
              <a:rPr lang="en-US" sz="1200" b="0" baseline="0" dirty="0"/>
              <a:t>,</a:t>
            </a:r>
            <a:r>
              <a:rPr lang="en-US" sz="1200" baseline="0" dirty="0"/>
              <a:t> </a:t>
            </a:r>
            <a:r>
              <a:rPr lang="en-US" sz="1200" b="0" baseline="0" dirty="0"/>
              <a:t>and then press ENTER</a:t>
            </a:r>
            <a:r>
              <a:rPr lang="en-US" sz="1200" baseline="0" dirty="0"/>
              <a:t>. Also in the </a:t>
            </a:r>
            <a:r>
              <a:rPr lang="en-US" sz="1200" b="1" baseline="0" dirty="0"/>
              <a:t>Size</a:t>
            </a:r>
            <a:r>
              <a:rPr lang="en-US" sz="1200" baseline="0" dirty="0"/>
              <a:t> list, click </a:t>
            </a:r>
            <a:r>
              <a:rPr lang="en-US" sz="1200" b="1" baseline="0" dirty="0"/>
              <a:t>Horizontal</a:t>
            </a:r>
            <a:r>
              <a:rPr lang="en-US" sz="1200" b="0" baseline="0" dirty="0"/>
              <a:t>.</a:t>
            </a:r>
            <a:r>
              <a:rPr lang="en-US" sz="1200" baseline="0" dirty="0"/>
              <a:t>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Delay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0.5</a:t>
            </a:r>
            <a:r>
              <a:rPr lang="en-US" sz="1200" b="0" baseline="0" dirty="0"/>
              <a:t>.</a:t>
            </a:r>
            <a:endParaRPr lang="en-US" sz="1200" baseline="0" dirty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Select the 16</a:t>
            </a:r>
            <a:r>
              <a:rPr lang="en-US" sz="1200" baseline="30000" dirty="0"/>
              <a:t>th</a:t>
            </a:r>
            <a:r>
              <a:rPr lang="en-US" sz="1200" baseline="0" dirty="0"/>
              <a:t> animation (first S-curve motion path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group, in the </a:t>
            </a:r>
            <a:r>
              <a:rPr lang="en-US" sz="1200" b="1" baseline="0" dirty="0"/>
              <a:t>Delay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0.5</a:t>
            </a:r>
            <a:r>
              <a:rPr lang="en-US" sz="1200" baseline="0" dirty="0"/>
              <a:t>.</a:t>
            </a:r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Select the 17</a:t>
            </a:r>
            <a:r>
              <a:rPr lang="en-US" sz="1200" baseline="30000" dirty="0"/>
              <a:t>th</a:t>
            </a:r>
            <a:r>
              <a:rPr lang="en-US" sz="1200" baseline="0" dirty="0"/>
              <a:t> animation (sixth freeform shape spin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</a:t>
            </a:r>
            <a:r>
              <a:rPr lang="en-US" sz="1200" b="1" baseline="0" dirty="0"/>
              <a:t>Options</a:t>
            </a:r>
            <a:r>
              <a:rPr lang="en-US" sz="1200" baseline="0" dirty="0"/>
              <a:t> dialog box launcher. In the </a:t>
            </a:r>
            <a:r>
              <a:rPr lang="en-US" sz="1200" b="1" baseline="0" dirty="0"/>
              <a:t>Spin</a:t>
            </a:r>
            <a:r>
              <a:rPr lang="en-US" sz="1200" baseline="0" dirty="0"/>
              <a:t> dialog box, do the following: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Amount</a:t>
            </a:r>
            <a:r>
              <a:rPr lang="en-US" sz="1200" baseline="0" dirty="0"/>
              <a:t> list, in the </a:t>
            </a:r>
            <a:r>
              <a:rPr lang="en-US" sz="1200" b="1" baseline="0" dirty="0"/>
              <a:t>Custom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360⁰</a:t>
            </a:r>
            <a:r>
              <a:rPr lang="en-US" sz="1200" b="0" baseline="0" dirty="0"/>
              <a:t>, and then press ENTER</a:t>
            </a:r>
            <a:r>
              <a:rPr lang="en-US" sz="1200" baseline="0" dirty="0"/>
              <a:t>.</a:t>
            </a:r>
            <a:r>
              <a:rPr lang="en-US" sz="1200" b="0" baseline="0" dirty="0"/>
              <a:t> Also in the </a:t>
            </a:r>
            <a:r>
              <a:rPr lang="en-US" sz="1200" b="1" baseline="0" dirty="0"/>
              <a:t>Amount</a:t>
            </a:r>
            <a:r>
              <a:rPr lang="en-US" sz="1200" b="0" baseline="0" dirty="0"/>
              <a:t> list, click </a:t>
            </a:r>
            <a:r>
              <a:rPr lang="en-US" sz="1200" b="1" baseline="0" dirty="0"/>
              <a:t>Clockwise</a:t>
            </a:r>
            <a:r>
              <a:rPr lang="en-US" sz="1200" b="0" baseline="0" dirty="0"/>
              <a:t>.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Delay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0.6</a:t>
            </a:r>
            <a:r>
              <a:rPr lang="en-US" sz="1200" b="0" baseline="0" dirty="0"/>
              <a:t>.</a:t>
            </a:r>
            <a:endParaRPr lang="en-US" sz="1200" baseline="0" dirty="0"/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Select the 18</a:t>
            </a:r>
            <a:r>
              <a:rPr lang="en-US" sz="1200" baseline="30000" dirty="0"/>
              <a:t>th</a:t>
            </a:r>
            <a:r>
              <a:rPr lang="en-US" sz="1200" baseline="0" dirty="0"/>
              <a:t> animation (sixth freeform shape grow/shrink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</a:t>
            </a:r>
            <a:r>
              <a:rPr lang="en-US" sz="1200" b="1" baseline="0" dirty="0"/>
              <a:t>Options</a:t>
            </a:r>
            <a:r>
              <a:rPr lang="en-US" sz="1200" baseline="0" dirty="0"/>
              <a:t> dialog box launcher. In the </a:t>
            </a:r>
            <a:r>
              <a:rPr lang="en-US" sz="1200" b="1" baseline="0" dirty="0"/>
              <a:t>Grow/Shrink </a:t>
            </a:r>
            <a:r>
              <a:rPr lang="en-US" sz="1200" baseline="0" dirty="0"/>
              <a:t>dialog box, do the following:</a:t>
            </a:r>
          </a:p>
          <a:p>
            <a:pPr marL="1143000" lvl="2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On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Size </a:t>
            </a:r>
            <a:r>
              <a:rPr lang="en-US" sz="1200" b="0" baseline="0" dirty="0"/>
              <a:t>list</a:t>
            </a:r>
            <a:r>
              <a:rPr lang="en-US" sz="1200" baseline="0" dirty="0"/>
              <a:t>, in the </a:t>
            </a:r>
            <a:r>
              <a:rPr lang="en-US" sz="1200" b="1" baseline="0" dirty="0"/>
              <a:t>Custom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50%</a:t>
            </a:r>
            <a:r>
              <a:rPr lang="en-US" sz="1200" b="0" baseline="0" dirty="0"/>
              <a:t>,</a:t>
            </a:r>
            <a:r>
              <a:rPr lang="en-US" sz="1200" baseline="0" dirty="0"/>
              <a:t> </a:t>
            </a:r>
            <a:r>
              <a:rPr lang="en-US" sz="1200" b="0" baseline="0" dirty="0"/>
              <a:t>and then press ENTER</a:t>
            </a:r>
            <a:r>
              <a:rPr lang="en-US" sz="1200" baseline="0" dirty="0"/>
              <a:t>. Also in the </a:t>
            </a:r>
            <a:r>
              <a:rPr lang="en-US" sz="1200" b="1" baseline="0" dirty="0"/>
              <a:t>Size</a:t>
            </a:r>
            <a:r>
              <a:rPr lang="en-US" sz="1200" baseline="0" dirty="0"/>
              <a:t> list, click </a:t>
            </a:r>
            <a:r>
              <a:rPr lang="en-US" sz="1200" b="1" baseline="0" dirty="0"/>
              <a:t>Horizontal</a:t>
            </a:r>
            <a:r>
              <a:rPr lang="en-US" sz="1200" baseline="0" dirty="0"/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Delay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0.6</a:t>
            </a:r>
            <a:r>
              <a:rPr lang="en-US" sz="1200" b="0" baseline="0" dirty="0"/>
              <a:t>.</a:t>
            </a:r>
            <a:endParaRPr lang="en-US" sz="1200" baseline="0" dirty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Select the 19</a:t>
            </a:r>
            <a:r>
              <a:rPr lang="en-US" sz="1200" baseline="30000" dirty="0"/>
              <a:t>th</a:t>
            </a:r>
            <a:r>
              <a:rPr lang="en-US" sz="1200" baseline="0" dirty="0"/>
              <a:t> animation (first S-curve motion path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group, in the </a:t>
            </a:r>
            <a:r>
              <a:rPr lang="en-US" sz="1200" b="1" baseline="0" dirty="0"/>
              <a:t>Delay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0.6</a:t>
            </a:r>
            <a:r>
              <a:rPr lang="en-US" sz="1200" baseline="0" dirty="0"/>
              <a:t>.</a:t>
            </a:r>
          </a:p>
          <a:p>
            <a:pPr>
              <a:spcAft>
                <a:spcPts val="300"/>
              </a:spcAft>
            </a:pPr>
            <a:endParaRPr lang="en-US" sz="1200" dirty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14288" y="503238"/>
            <a:ext cx="4184650" cy="2354262"/>
          </a:xfrm>
        </p:spPr>
      </p:sp>
    </p:spTree>
    <p:extLst>
      <p:ext uri="{BB962C8B-B14F-4D97-AF65-F5344CB8AC3E}">
        <p14:creationId xmlns:p14="http://schemas.microsoft.com/office/powerpoint/2010/main" val="47668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283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otion Path Picture Change">
    <p:bg>
      <p:bgPr>
        <a:gradFill rotWithShape="1">
          <a:gsLst>
            <a:gs pos="0">
              <a:srgbClr val="EBEAEA"/>
            </a:gs>
            <a:gs pos="50000">
              <a:srgbClr val="E4E3E3"/>
            </a:gs>
            <a:gs pos="100000">
              <a:srgbClr val="BCBBB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2D55B-C17A-4132-AD1E-0665F1BA91DA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55147-7778-42DA-BCB7-51B0F9FC934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1371600"/>
            <a:ext cx="12192000" cy="3124200"/>
          </a:xfrm>
          <a:prstGeom prst="rect">
            <a:avLst/>
          </a:prstGeom>
          <a:gradFill>
            <a:gsLst>
              <a:gs pos="1000">
                <a:srgbClr val="5B9BD5">
                  <a:alpha val="40000"/>
                </a:srgbClr>
              </a:gs>
              <a:gs pos="100000">
                <a:srgbClr val="5B9BD5">
                  <a:alpha val="1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457200" y="838200"/>
            <a:ext cx="1828800" cy="1828800"/>
          </a:xfrm>
          <a:ln w="1905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Picture 1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57200" y="838200"/>
            <a:ext cx="1828800" cy="1828800"/>
          </a:xfrm>
          <a:ln w="1905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Picture 2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57200" y="838200"/>
            <a:ext cx="1828800" cy="1828800"/>
          </a:xfrm>
          <a:ln w="1905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Picture 3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57200" y="838200"/>
            <a:ext cx="1828800" cy="1828800"/>
          </a:xfrm>
          <a:ln w="1905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Picture 4</a:t>
            </a:r>
          </a:p>
        </p:txBody>
      </p:sp>
      <p:sp>
        <p:nvSpPr>
          <p:cNvPr id="11" name="Instructions"/>
          <p:cNvSpPr/>
          <p:nvPr userDrawn="1"/>
        </p:nvSpPr>
        <p:spPr>
          <a:xfrm>
            <a:off x="12565117" y="10886"/>
            <a:ext cx="1853340" cy="6847114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Make it easier to</a:t>
            </a:r>
            <a:r>
              <a:rPr lang="en-US" sz="1400" baseline="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change the pictures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: use the Selection Pane to temporarily hide a Picture Placeholder. (Home tab, Select, Selection Pane). Click the eye icon to hide or show an object.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To change a sample image, select the picture and delete it. Now click the Pictures icon in the placeholder to insert your own image. If you don’t see the Pictures icon,</a:t>
            </a:r>
            <a:r>
              <a:rPr lang="en-US" sz="1400" baseline="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click the Reset button (Home tab, Slides, Reset).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The animation is already done for you; just copy and paste the slide into your existing presentation.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aseline="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Sample pictures courtesy of Bill Staples.</a:t>
            </a:r>
          </a:p>
        </p:txBody>
      </p:sp>
    </p:spTree>
    <p:extLst>
      <p:ext uri="{BB962C8B-B14F-4D97-AF65-F5344CB8AC3E}">
        <p14:creationId xmlns:p14="http://schemas.microsoft.com/office/powerpoint/2010/main" val="53602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16667" decel="16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8.51064E-7 L 0.7 8.51064E-7 " pathEditMode="relative" rAng="0" ptsTypes="AA">
                                      <p:cBhvr>
                                        <p:cTn id="9" dur="2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accel="16667" decel="16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4.44444E-6 L 0.7 4.44444E-6 " pathEditMode="relative" rAng="0" ptsTypes="AA">
                                      <p:cBhvr>
                                        <p:cTn id="17" dur="2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3" presetClass="path" presetSubtype="0" accel="16667" decel="16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4.44444E-6 L 0.7 4.44444E-6 " pathEditMode="relative" rAng="0" ptsTypes="AA">
                                      <p:cBhvr>
                                        <p:cTn id="25" dur="2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2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3" presetClass="path" presetSubtype="0" accel="16667" decel="16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4.44444E-6 L 0.7 4.44444E-6 " pathEditMode="relative" rAng="0" ptsTypes="AA">
                                      <p:cBhvr>
                                        <p:cTn id="33" dur="2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4663"/>
          </a:xfrm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First Text Placeholder"/>
          <p:cNvSpPr>
            <a:spLocks noGrp="1"/>
          </p:cNvSpPr>
          <p:nvPr>
            <p:ph type="body" sz="quarter" idx="11" hasCustomPrompt="1"/>
          </p:nvPr>
        </p:nvSpPr>
        <p:spPr>
          <a:xfrm>
            <a:off x="727605" y="3403601"/>
            <a:ext cx="7772400" cy="72866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3200" b="1"/>
            </a:lvl1pPr>
            <a:lvl2pPr marL="0" indent="0">
              <a:buNone/>
              <a:defRPr sz="2400"/>
            </a:lvl2pPr>
            <a:lvl3pPr marL="0" indent="0">
              <a:buNone/>
              <a:defRPr sz="2400"/>
            </a:lvl3pPr>
            <a:lvl4pPr marL="0" indent="0">
              <a:buNone/>
              <a:defRPr sz="2400"/>
            </a:lvl4pPr>
            <a:lvl5pPr marL="0" indent="0">
              <a:buNone/>
              <a:defRPr sz="2400"/>
            </a:lvl5pPr>
          </a:lstStyle>
          <a:p>
            <a:pPr lvl="0"/>
            <a:r>
              <a:rPr lang="en-US" dirty="0"/>
              <a:t>Click to enter first line of text</a:t>
            </a:r>
          </a:p>
        </p:txBody>
      </p:sp>
      <p:sp>
        <p:nvSpPr>
          <p:cNvPr id="9" name="Second Text Placeholder"/>
          <p:cNvSpPr>
            <a:spLocks noGrp="1"/>
          </p:cNvSpPr>
          <p:nvPr>
            <p:ph type="body" sz="quarter" idx="12" hasCustomPrompt="1"/>
          </p:nvPr>
        </p:nvSpPr>
        <p:spPr>
          <a:xfrm>
            <a:off x="3657073" y="4360333"/>
            <a:ext cx="7772400" cy="72866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800" b="0" i="1"/>
            </a:lvl1pPr>
            <a:lvl2pPr marL="0" indent="0">
              <a:buNone/>
              <a:defRPr sz="2400"/>
            </a:lvl2pPr>
            <a:lvl3pPr marL="0" indent="0">
              <a:buNone/>
              <a:defRPr sz="2400"/>
            </a:lvl3pPr>
            <a:lvl4pPr marL="0" indent="0">
              <a:buNone/>
              <a:defRPr sz="2400"/>
            </a:lvl4pPr>
            <a:lvl5pPr marL="0" indent="0">
              <a:buNone/>
              <a:defRPr sz="2400"/>
            </a:lvl5pPr>
          </a:lstStyle>
          <a:p>
            <a:pPr lvl="0"/>
            <a:r>
              <a:rPr lang="en-US" dirty="0"/>
              <a:t>Click to enter second line of text</a:t>
            </a:r>
          </a:p>
        </p:txBody>
      </p:sp>
      <p:sp>
        <p:nvSpPr>
          <p:cNvPr id="10" name="Third Text Placeholder"/>
          <p:cNvSpPr>
            <a:spLocks noGrp="1"/>
          </p:cNvSpPr>
          <p:nvPr>
            <p:ph type="body" sz="quarter" idx="13" hasCustomPrompt="1"/>
          </p:nvPr>
        </p:nvSpPr>
        <p:spPr>
          <a:xfrm>
            <a:off x="1896007" y="5317066"/>
            <a:ext cx="7772400" cy="72866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600" b="0" i="0"/>
            </a:lvl1pPr>
            <a:lvl2pPr marL="0" indent="0">
              <a:buNone/>
              <a:defRPr sz="2400"/>
            </a:lvl2pPr>
            <a:lvl3pPr marL="0" indent="0">
              <a:buNone/>
              <a:defRPr sz="2400"/>
            </a:lvl3pPr>
            <a:lvl4pPr marL="0" indent="0">
              <a:buNone/>
              <a:defRPr sz="2400"/>
            </a:lvl4pPr>
            <a:lvl5pPr marL="0" indent="0">
              <a:buNone/>
              <a:defRPr sz="2400"/>
            </a:lvl5pPr>
          </a:lstStyle>
          <a:p>
            <a:pPr lvl="0"/>
            <a:r>
              <a:rPr lang="en-US" dirty="0"/>
              <a:t>Click to enter third line of text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2401958" y="10886"/>
            <a:ext cx="1853340" cy="6847114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Edit the text with your own short phrases. 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To change the sample image, select the picture and delete it. Now click the Pictures icon in the placeholder to insert your own image.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The animation is already done for you; just copy and paste the slide into your existing presentation. </a:t>
            </a:r>
          </a:p>
        </p:txBody>
      </p:sp>
    </p:spTree>
    <p:extLst>
      <p:ext uri="{BB962C8B-B14F-4D97-AF65-F5344CB8AC3E}">
        <p14:creationId xmlns:p14="http://schemas.microsoft.com/office/powerpoint/2010/main" val="121897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0.42864 4.44444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7 L -0.47187 3.7037E-7 " pathEditMode="relative" rAng="0" ptsTypes="AA">
                                      <p:cBhvr>
                                        <p:cTn id="15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9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7037E-7 L 0.43211 -3.7037E-7 " pathEditMode="relative" rAng="0" ptsTypes="AA">
                                      <p:cBhvr>
                                        <p:cTn id="21" dur="2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0" presetClass="exit" presetSubtype="0" ac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0" presetClass="exit" presetSubtype="0" ac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0" presetClass="exit" presetSubtype="0" ac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1"/>
      <p:bldP spid="8" grpId="2">
        <p:tmplLst>
          <p:tmpl>
            <p:tnLst>
              <p:par>
                <p:cTn presetID="50" presetClass="exit" presetSubtype="0" accel="100000" fill="hold" nodeType="afterEffect">
                  <p:stCondLst>
                    <p:cond delay="0"/>
                  </p:stCondLst>
                  <p:childTnLst>
                    <p:anim calcmode="lin" valueType="num">
                      <p:cBhvr>
                        <p:cTn dur="2000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2000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100000">
                          <p:val>
                            <p:strVal val="ppt_h"/>
                          </p:val>
                        </p:tav>
                      </p:tavLst>
                    </p:anim>
                    <p:animEffect transition="out" filter="fade">
                      <p:cBhvr>
                        <p:cTn dur="2000"/>
                        <p:tgtEl>
                          <p:spTgt spid="8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1999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1"/>
      <p:bldP spid="9" grpId="2">
        <p:tmplLst>
          <p:tmpl>
            <p:tnLst>
              <p:par>
                <p:cTn presetID="50" presetClass="exit" presetSubtype="0" accel="100000" fill="hold" nodeType="afterEffect">
                  <p:stCondLst>
                    <p:cond delay="0"/>
                  </p:stCondLst>
                  <p:childTnLst>
                    <p:anim calcmode="lin" valueType="num">
                      <p:cBhvr>
                        <p:cTn dur="2000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2000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100000">
                          <p:val>
                            <p:strVal val="ppt_h"/>
                          </p:val>
                        </p:tav>
                      </p:tavLst>
                    </p:anim>
                    <p:animEffect transition="out" filter="fade">
                      <p:cBhvr>
                        <p:cTn dur="2000"/>
                        <p:tgtEl>
                          <p:spTgt spid="9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1999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1"/>
      <p:bldP spid="10" grpId="2">
        <p:tmplLst>
          <p:tmpl>
            <p:tnLst>
              <p:par>
                <p:cTn presetID="50" presetClass="exit" presetSubtype="0" accel="100000" fill="hold" nodeType="afterEffect">
                  <p:stCondLst>
                    <p:cond delay="0"/>
                  </p:stCondLst>
                  <p:childTnLst>
                    <p:anim calcmode="lin" valueType="num">
                      <p:cBhvr>
                        <p:cTn dur="2000"/>
                        <p:tgtEl>
                          <p:spTgt spid="1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2000"/>
                        <p:tgtEl>
                          <p:spTgt spid="1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100000">
                          <p:val>
                            <p:strVal val="ppt_h"/>
                          </p:val>
                        </p:tav>
                      </p:tavLst>
                    </p:anim>
                    <p:animEffect transition="out" filter="fade">
                      <p:cBhvr>
                        <p:cTn dur="2000"/>
                        <p:tgtEl>
                          <p:spTgt spid="10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1999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70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id"/><Relationship Id="rId1" Type="http://schemas.microsoft.com/office/2007/relationships/media" Target="../media/media1.mid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13" Type="http://schemas.openxmlformats.org/officeDocument/2006/relationships/image" Target="../media/image67.jpg"/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12" Type="http://schemas.openxmlformats.org/officeDocument/2006/relationships/image" Target="../media/image66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g"/><Relationship Id="rId11" Type="http://schemas.openxmlformats.org/officeDocument/2006/relationships/image" Target="../media/image65.jpg"/><Relationship Id="rId5" Type="http://schemas.openxmlformats.org/officeDocument/2006/relationships/image" Target="../media/image59.jpg"/><Relationship Id="rId10" Type="http://schemas.openxmlformats.org/officeDocument/2006/relationships/image" Target="../media/image64.jpg"/><Relationship Id="rId4" Type="http://schemas.openxmlformats.org/officeDocument/2006/relationships/image" Target="../media/image58.jpg"/><Relationship Id="rId9" Type="http://schemas.openxmlformats.org/officeDocument/2006/relationships/image" Target="../media/image6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necliffcamputah.org/" TargetMode="External"/><Relationship Id="rId2" Type="http://schemas.openxmlformats.org/officeDocument/2006/relationships/hyperlink" Target="mailto:PinecliffCampUtah@gmail.com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1524000" y="0"/>
            <a:ext cx="923544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60000"/>
                </a:schemeClr>
              </a:gs>
              <a:gs pos="100000">
                <a:schemeClr val="tx1">
                  <a:lumMod val="95000"/>
                  <a:lumOff val="5000"/>
                  <a:alpha val="9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 useBgFill="1">
        <p:nvSpPr>
          <p:cNvPr id="7" name="Freeform 4"/>
          <p:cNvSpPr>
            <a:spLocks/>
          </p:cNvSpPr>
          <p:nvPr/>
        </p:nvSpPr>
        <p:spPr bwMode="auto">
          <a:xfrm>
            <a:off x="2701925" y="3868403"/>
            <a:ext cx="1047750" cy="1268523"/>
          </a:xfrm>
          <a:custGeom>
            <a:avLst/>
            <a:gdLst/>
            <a:ahLst/>
            <a:cxnLst>
              <a:cxn ang="0">
                <a:pos x="637" y="404"/>
              </a:cxn>
              <a:cxn ang="0">
                <a:pos x="660" y="362"/>
              </a:cxn>
              <a:cxn ang="0">
                <a:pos x="660" y="317"/>
              </a:cxn>
              <a:cxn ang="0">
                <a:pos x="660" y="237"/>
              </a:cxn>
              <a:cxn ang="0">
                <a:pos x="653" y="192"/>
              </a:cxn>
              <a:cxn ang="0">
                <a:pos x="634" y="148"/>
              </a:cxn>
              <a:cxn ang="0">
                <a:pos x="599" y="96"/>
              </a:cxn>
              <a:cxn ang="0">
                <a:pos x="567" y="55"/>
              </a:cxn>
              <a:cxn ang="0">
                <a:pos x="525" y="23"/>
              </a:cxn>
              <a:cxn ang="0">
                <a:pos x="391" y="0"/>
              </a:cxn>
              <a:cxn ang="0">
                <a:pos x="288" y="0"/>
              </a:cxn>
              <a:cxn ang="0">
                <a:pos x="189" y="20"/>
              </a:cxn>
              <a:cxn ang="0">
                <a:pos x="84" y="71"/>
              </a:cxn>
              <a:cxn ang="0">
                <a:pos x="26" y="116"/>
              </a:cxn>
              <a:cxn ang="0">
                <a:pos x="0" y="189"/>
              </a:cxn>
              <a:cxn ang="0">
                <a:pos x="7" y="311"/>
              </a:cxn>
              <a:cxn ang="0">
                <a:pos x="36" y="432"/>
              </a:cxn>
              <a:cxn ang="0">
                <a:pos x="103" y="557"/>
              </a:cxn>
              <a:cxn ang="0">
                <a:pos x="138" y="612"/>
              </a:cxn>
              <a:cxn ang="0">
                <a:pos x="189" y="672"/>
              </a:cxn>
              <a:cxn ang="0">
                <a:pos x="237" y="720"/>
              </a:cxn>
              <a:cxn ang="0">
                <a:pos x="298" y="733"/>
              </a:cxn>
              <a:cxn ang="0">
                <a:pos x="362" y="727"/>
              </a:cxn>
              <a:cxn ang="0">
                <a:pos x="423" y="704"/>
              </a:cxn>
              <a:cxn ang="0">
                <a:pos x="464" y="663"/>
              </a:cxn>
              <a:cxn ang="0">
                <a:pos x="522" y="637"/>
              </a:cxn>
              <a:cxn ang="0">
                <a:pos x="596" y="580"/>
              </a:cxn>
              <a:cxn ang="0">
                <a:pos x="637" y="404"/>
              </a:cxn>
            </a:cxnLst>
            <a:rect l="0" t="0" r="r" b="b"/>
            <a:pathLst>
              <a:path w="660" h="733">
                <a:moveTo>
                  <a:pt x="637" y="404"/>
                </a:moveTo>
                <a:lnTo>
                  <a:pt x="660" y="362"/>
                </a:lnTo>
                <a:lnTo>
                  <a:pt x="660" y="317"/>
                </a:lnTo>
                <a:lnTo>
                  <a:pt x="660" y="237"/>
                </a:lnTo>
                <a:lnTo>
                  <a:pt x="653" y="192"/>
                </a:lnTo>
                <a:lnTo>
                  <a:pt x="634" y="148"/>
                </a:lnTo>
                <a:lnTo>
                  <a:pt x="599" y="96"/>
                </a:lnTo>
                <a:lnTo>
                  <a:pt x="567" y="55"/>
                </a:lnTo>
                <a:lnTo>
                  <a:pt x="525" y="23"/>
                </a:lnTo>
                <a:lnTo>
                  <a:pt x="391" y="0"/>
                </a:lnTo>
                <a:lnTo>
                  <a:pt x="288" y="0"/>
                </a:lnTo>
                <a:lnTo>
                  <a:pt x="189" y="20"/>
                </a:lnTo>
                <a:lnTo>
                  <a:pt x="84" y="71"/>
                </a:lnTo>
                <a:lnTo>
                  <a:pt x="26" y="116"/>
                </a:lnTo>
                <a:lnTo>
                  <a:pt x="0" y="189"/>
                </a:lnTo>
                <a:lnTo>
                  <a:pt x="7" y="311"/>
                </a:lnTo>
                <a:lnTo>
                  <a:pt x="36" y="432"/>
                </a:lnTo>
                <a:lnTo>
                  <a:pt x="103" y="557"/>
                </a:lnTo>
                <a:lnTo>
                  <a:pt x="138" y="612"/>
                </a:lnTo>
                <a:lnTo>
                  <a:pt x="189" y="672"/>
                </a:lnTo>
                <a:lnTo>
                  <a:pt x="237" y="720"/>
                </a:lnTo>
                <a:lnTo>
                  <a:pt x="298" y="733"/>
                </a:lnTo>
                <a:lnTo>
                  <a:pt x="362" y="727"/>
                </a:lnTo>
                <a:lnTo>
                  <a:pt x="423" y="704"/>
                </a:lnTo>
                <a:lnTo>
                  <a:pt x="464" y="663"/>
                </a:lnTo>
                <a:lnTo>
                  <a:pt x="522" y="637"/>
                </a:lnTo>
                <a:lnTo>
                  <a:pt x="596" y="580"/>
                </a:lnTo>
                <a:lnTo>
                  <a:pt x="637" y="404"/>
                </a:lnTo>
                <a:close/>
              </a:path>
            </a:pathLst>
          </a:custGeom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 useBgFill="1">
        <p:nvSpPr>
          <p:cNvPr id="8" name="Freeform 9"/>
          <p:cNvSpPr>
            <a:spLocks/>
          </p:cNvSpPr>
          <p:nvPr/>
        </p:nvSpPr>
        <p:spPr bwMode="auto">
          <a:xfrm>
            <a:off x="3068639" y="4722478"/>
            <a:ext cx="827087" cy="1162957"/>
          </a:xfrm>
          <a:custGeom>
            <a:avLst/>
            <a:gdLst/>
            <a:ahLst/>
            <a:cxnLst>
              <a:cxn ang="0">
                <a:pos x="454" y="451"/>
              </a:cxn>
              <a:cxn ang="0">
                <a:pos x="381" y="477"/>
              </a:cxn>
              <a:cxn ang="0">
                <a:pos x="339" y="518"/>
              </a:cxn>
              <a:cxn ang="0">
                <a:pos x="317" y="573"/>
              </a:cxn>
              <a:cxn ang="0">
                <a:pos x="269" y="614"/>
              </a:cxn>
              <a:cxn ang="0">
                <a:pos x="211" y="653"/>
              </a:cxn>
              <a:cxn ang="0">
                <a:pos x="147" y="672"/>
              </a:cxn>
              <a:cxn ang="0">
                <a:pos x="93" y="669"/>
              </a:cxn>
              <a:cxn ang="0">
                <a:pos x="41" y="662"/>
              </a:cxn>
              <a:cxn ang="0">
                <a:pos x="0" y="669"/>
              </a:cxn>
              <a:cxn ang="0">
                <a:pos x="16" y="630"/>
              </a:cxn>
              <a:cxn ang="0">
                <a:pos x="25" y="576"/>
              </a:cxn>
              <a:cxn ang="0">
                <a:pos x="29" y="483"/>
              </a:cxn>
              <a:cxn ang="0">
                <a:pos x="48" y="387"/>
              </a:cxn>
              <a:cxn ang="0">
                <a:pos x="89" y="301"/>
              </a:cxn>
              <a:cxn ang="0">
                <a:pos x="141" y="224"/>
              </a:cxn>
              <a:cxn ang="0">
                <a:pos x="185" y="163"/>
              </a:cxn>
              <a:cxn ang="0">
                <a:pos x="275" y="93"/>
              </a:cxn>
              <a:cxn ang="0">
                <a:pos x="352" y="35"/>
              </a:cxn>
              <a:cxn ang="0">
                <a:pos x="435" y="0"/>
              </a:cxn>
              <a:cxn ang="0">
                <a:pos x="521" y="0"/>
              </a:cxn>
              <a:cxn ang="0">
                <a:pos x="499" y="80"/>
              </a:cxn>
              <a:cxn ang="0">
                <a:pos x="435" y="195"/>
              </a:cxn>
              <a:cxn ang="0">
                <a:pos x="425" y="326"/>
              </a:cxn>
              <a:cxn ang="0">
                <a:pos x="454" y="451"/>
              </a:cxn>
            </a:cxnLst>
            <a:rect l="0" t="0" r="r" b="b"/>
            <a:pathLst>
              <a:path w="521" h="672">
                <a:moveTo>
                  <a:pt x="454" y="451"/>
                </a:moveTo>
                <a:lnTo>
                  <a:pt x="381" y="477"/>
                </a:lnTo>
                <a:lnTo>
                  <a:pt x="339" y="518"/>
                </a:lnTo>
                <a:lnTo>
                  <a:pt x="317" y="573"/>
                </a:lnTo>
                <a:lnTo>
                  <a:pt x="269" y="614"/>
                </a:lnTo>
                <a:lnTo>
                  <a:pt x="211" y="653"/>
                </a:lnTo>
                <a:lnTo>
                  <a:pt x="147" y="672"/>
                </a:lnTo>
                <a:lnTo>
                  <a:pt x="93" y="669"/>
                </a:lnTo>
                <a:lnTo>
                  <a:pt x="41" y="662"/>
                </a:lnTo>
                <a:lnTo>
                  <a:pt x="0" y="669"/>
                </a:lnTo>
                <a:lnTo>
                  <a:pt x="16" y="630"/>
                </a:lnTo>
                <a:lnTo>
                  <a:pt x="25" y="576"/>
                </a:lnTo>
                <a:lnTo>
                  <a:pt x="29" y="483"/>
                </a:lnTo>
                <a:lnTo>
                  <a:pt x="48" y="387"/>
                </a:lnTo>
                <a:lnTo>
                  <a:pt x="89" y="301"/>
                </a:lnTo>
                <a:lnTo>
                  <a:pt x="141" y="224"/>
                </a:lnTo>
                <a:lnTo>
                  <a:pt x="185" y="163"/>
                </a:lnTo>
                <a:lnTo>
                  <a:pt x="275" y="93"/>
                </a:lnTo>
                <a:lnTo>
                  <a:pt x="352" y="35"/>
                </a:lnTo>
                <a:lnTo>
                  <a:pt x="435" y="0"/>
                </a:lnTo>
                <a:lnTo>
                  <a:pt x="521" y="0"/>
                </a:lnTo>
                <a:lnTo>
                  <a:pt x="499" y="80"/>
                </a:lnTo>
                <a:lnTo>
                  <a:pt x="435" y="195"/>
                </a:lnTo>
                <a:lnTo>
                  <a:pt x="425" y="326"/>
                </a:lnTo>
                <a:lnTo>
                  <a:pt x="454" y="451"/>
                </a:lnTo>
                <a:close/>
              </a:path>
            </a:pathLst>
          </a:custGeom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 useBgFill="1">
        <p:nvSpPr>
          <p:cNvPr id="9" name="Freeform 8"/>
          <p:cNvSpPr>
            <a:spLocks/>
          </p:cNvSpPr>
          <p:nvPr/>
        </p:nvSpPr>
        <p:spPr bwMode="auto">
          <a:xfrm>
            <a:off x="3708400" y="4763754"/>
            <a:ext cx="731838" cy="1278907"/>
          </a:xfrm>
          <a:custGeom>
            <a:avLst/>
            <a:gdLst/>
            <a:ahLst/>
            <a:cxnLst>
              <a:cxn ang="0">
                <a:pos x="102" y="0"/>
              </a:cxn>
              <a:cxn ang="0">
                <a:pos x="29" y="137"/>
              </a:cxn>
              <a:cxn ang="0">
                <a:pos x="0" y="249"/>
              </a:cxn>
              <a:cxn ang="0">
                <a:pos x="3" y="316"/>
              </a:cxn>
              <a:cxn ang="0">
                <a:pos x="35" y="403"/>
              </a:cxn>
              <a:cxn ang="0">
                <a:pos x="42" y="467"/>
              </a:cxn>
              <a:cxn ang="0">
                <a:pos x="90" y="540"/>
              </a:cxn>
              <a:cxn ang="0">
                <a:pos x="144" y="617"/>
              </a:cxn>
              <a:cxn ang="0">
                <a:pos x="205" y="672"/>
              </a:cxn>
              <a:cxn ang="0">
                <a:pos x="275" y="726"/>
              </a:cxn>
              <a:cxn ang="0">
                <a:pos x="294" y="732"/>
              </a:cxn>
              <a:cxn ang="0">
                <a:pos x="339" y="739"/>
              </a:cxn>
              <a:cxn ang="0">
                <a:pos x="390" y="732"/>
              </a:cxn>
              <a:cxn ang="0">
                <a:pos x="416" y="694"/>
              </a:cxn>
              <a:cxn ang="0">
                <a:pos x="432" y="659"/>
              </a:cxn>
              <a:cxn ang="0">
                <a:pos x="461" y="630"/>
              </a:cxn>
              <a:cxn ang="0">
                <a:pos x="410" y="531"/>
              </a:cxn>
              <a:cxn ang="0">
                <a:pos x="346" y="438"/>
              </a:cxn>
              <a:cxn ang="0">
                <a:pos x="288" y="329"/>
              </a:cxn>
              <a:cxn ang="0">
                <a:pos x="230" y="249"/>
              </a:cxn>
              <a:cxn ang="0">
                <a:pos x="160" y="150"/>
              </a:cxn>
              <a:cxn ang="0">
                <a:pos x="102" y="0"/>
              </a:cxn>
            </a:cxnLst>
            <a:rect l="0" t="0" r="r" b="b"/>
            <a:pathLst>
              <a:path w="461" h="739">
                <a:moveTo>
                  <a:pt x="102" y="0"/>
                </a:moveTo>
                <a:lnTo>
                  <a:pt x="29" y="137"/>
                </a:lnTo>
                <a:lnTo>
                  <a:pt x="0" y="249"/>
                </a:lnTo>
                <a:lnTo>
                  <a:pt x="3" y="316"/>
                </a:lnTo>
                <a:lnTo>
                  <a:pt x="35" y="403"/>
                </a:lnTo>
                <a:lnTo>
                  <a:pt x="42" y="467"/>
                </a:lnTo>
                <a:lnTo>
                  <a:pt x="90" y="540"/>
                </a:lnTo>
                <a:lnTo>
                  <a:pt x="144" y="617"/>
                </a:lnTo>
                <a:lnTo>
                  <a:pt x="205" y="672"/>
                </a:lnTo>
                <a:lnTo>
                  <a:pt x="275" y="726"/>
                </a:lnTo>
                <a:lnTo>
                  <a:pt x="294" y="732"/>
                </a:lnTo>
                <a:lnTo>
                  <a:pt x="339" y="739"/>
                </a:lnTo>
                <a:lnTo>
                  <a:pt x="390" y="732"/>
                </a:lnTo>
                <a:lnTo>
                  <a:pt x="416" y="694"/>
                </a:lnTo>
                <a:lnTo>
                  <a:pt x="432" y="659"/>
                </a:lnTo>
                <a:lnTo>
                  <a:pt x="461" y="630"/>
                </a:lnTo>
                <a:lnTo>
                  <a:pt x="410" y="531"/>
                </a:lnTo>
                <a:lnTo>
                  <a:pt x="346" y="438"/>
                </a:lnTo>
                <a:lnTo>
                  <a:pt x="288" y="329"/>
                </a:lnTo>
                <a:lnTo>
                  <a:pt x="230" y="249"/>
                </a:lnTo>
                <a:lnTo>
                  <a:pt x="160" y="150"/>
                </a:lnTo>
                <a:lnTo>
                  <a:pt x="102" y="0"/>
                </a:lnTo>
                <a:close/>
              </a:path>
            </a:pathLst>
          </a:custGeom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 useBgFill="1">
        <p:nvSpPr>
          <p:cNvPr id="10" name="Freeform 7"/>
          <p:cNvSpPr>
            <a:spLocks/>
          </p:cNvSpPr>
          <p:nvPr/>
        </p:nvSpPr>
        <p:spPr bwMode="auto">
          <a:xfrm>
            <a:off x="3856038" y="4706603"/>
            <a:ext cx="1143000" cy="1308326"/>
          </a:xfrm>
          <a:custGeom>
            <a:avLst/>
            <a:gdLst/>
            <a:ahLst/>
            <a:cxnLst>
              <a:cxn ang="0">
                <a:pos x="150" y="61"/>
              </a:cxn>
              <a:cxn ang="0">
                <a:pos x="454" y="272"/>
              </a:cxn>
              <a:cxn ang="0">
                <a:pos x="560" y="394"/>
              </a:cxn>
              <a:cxn ang="0">
                <a:pos x="653" y="522"/>
              </a:cxn>
              <a:cxn ang="0">
                <a:pos x="701" y="669"/>
              </a:cxn>
              <a:cxn ang="0">
                <a:pos x="720" y="756"/>
              </a:cxn>
              <a:cxn ang="0">
                <a:pos x="688" y="736"/>
              </a:cxn>
              <a:cxn ang="0">
                <a:pos x="560" y="730"/>
              </a:cxn>
              <a:cxn ang="0">
                <a:pos x="470" y="714"/>
              </a:cxn>
              <a:cxn ang="0">
                <a:pos x="368" y="666"/>
              </a:cxn>
              <a:cxn ang="0">
                <a:pos x="265" y="522"/>
              </a:cxn>
              <a:cxn ang="0">
                <a:pos x="192" y="378"/>
              </a:cxn>
              <a:cxn ang="0">
                <a:pos x="105" y="260"/>
              </a:cxn>
              <a:cxn ang="0">
                <a:pos x="51" y="160"/>
              </a:cxn>
              <a:cxn ang="0">
                <a:pos x="13" y="68"/>
              </a:cxn>
              <a:cxn ang="0">
                <a:pos x="0" y="20"/>
              </a:cxn>
              <a:cxn ang="0">
                <a:pos x="6" y="0"/>
              </a:cxn>
              <a:cxn ang="0">
                <a:pos x="99" y="16"/>
              </a:cxn>
              <a:cxn ang="0">
                <a:pos x="137" y="45"/>
              </a:cxn>
              <a:cxn ang="0">
                <a:pos x="150" y="61"/>
              </a:cxn>
            </a:cxnLst>
            <a:rect l="0" t="0" r="r" b="b"/>
            <a:pathLst>
              <a:path w="720" h="756">
                <a:moveTo>
                  <a:pt x="150" y="61"/>
                </a:moveTo>
                <a:lnTo>
                  <a:pt x="454" y="272"/>
                </a:lnTo>
                <a:lnTo>
                  <a:pt x="560" y="394"/>
                </a:lnTo>
                <a:lnTo>
                  <a:pt x="653" y="522"/>
                </a:lnTo>
                <a:lnTo>
                  <a:pt x="701" y="669"/>
                </a:lnTo>
                <a:lnTo>
                  <a:pt x="720" y="756"/>
                </a:lnTo>
                <a:lnTo>
                  <a:pt x="688" y="736"/>
                </a:lnTo>
                <a:lnTo>
                  <a:pt x="560" y="730"/>
                </a:lnTo>
                <a:lnTo>
                  <a:pt x="470" y="714"/>
                </a:lnTo>
                <a:lnTo>
                  <a:pt x="368" y="666"/>
                </a:lnTo>
                <a:lnTo>
                  <a:pt x="265" y="522"/>
                </a:lnTo>
                <a:lnTo>
                  <a:pt x="192" y="378"/>
                </a:lnTo>
                <a:lnTo>
                  <a:pt x="105" y="260"/>
                </a:lnTo>
                <a:lnTo>
                  <a:pt x="51" y="160"/>
                </a:lnTo>
                <a:lnTo>
                  <a:pt x="13" y="68"/>
                </a:lnTo>
                <a:lnTo>
                  <a:pt x="0" y="20"/>
                </a:lnTo>
                <a:lnTo>
                  <a:pt x="6" y="0"/>
                </a:lnTo>
                <a:lnTo>
                  <a:pt x="99" y="16"/>
                </a:lnTo>
                <a:lnTo>
                  <a:pt x="137" y="45"/>
                </a:lnTo>
                <a:lnTo>
                  <a:pt x="150" y="61"/>
                </a:lnTo>
                <a:close/>
              </a:path>
            </a:pathLst>
          </a:custGeom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 useBgFill="1">
        <p:nvSpPr>
          <p:cNvPr id="11" name="Freeform 6"/>
          <p:cNvSpPr>
            <a:spLocks/>
          </p:cNvSpPr>
          <p:nvPr/>
        </p:nvSpPr>
        <p:spPr bwMode="auto">
          <a:xfrm>
            <a:off x="3851275" y="4071603"/>
            <a:ext cx="1238250" cy="1162957"/>
          </a:xfrm>
          <a:custGeom>
            <a:avLst/>
            <a:gdLst/>
            <a:ahLst/>
            <a:cxnLst>
              <a:cxn ang="0">
                <a:pos x="0" y="407"/>
              </a:cxn>
              <a:cxn ang="0">
                <a:pos x="137" y="452"/>
              </a:cxn>
              <a:cxn ang="0">
                <a:pos x="214" y="528"/>
              </a:cxn>
              <a:cxn ang="0">
                <a:pos x="265" y="573"/>
              </a:cxn>
              <a:cxn ang="0">
                <a:pos x="396" y="637"/>
              </a:cxn>
              <a:cxn ang="0">
                <a:pos x="502" y="669"/>
              </a:cxn>
              <a:cxn ang="0">
                <a:pos x="640" y="672"/>
              </a:cxn>
              <a:cxn ang="0">
                <a:pos x="716" y="647"/>
              </a:cxn>
              <a:cxn ang="0">
                <a:pos x="752" y="583"/>
              </a:cxn>
              <a:cxn ang="0">
                <a:pos x="780" y="496"/>
              </a:cxn>
              <a:cxn ang="0">
                <a:pos x="774" y="436"/>
              </a:cxn>
              <a:cxn ang="0">
                <a:pos x="723" y="349"/>
              </a:cxn>
              <a:cxn ang="0">
                <a:pos x="678" y="298"/>
              </a:cxn>
              <a:cxn ang="0">
                <a:pos x="659" y="276"/>
              </a:cxn>
              <a:cxn ang="0">
                <a:pos x="572" y="106"/>
              </a:cxn>
              <a:cxn ang="0">
                <a:pos x="528" y="39"/>
              </a:cxn>
              <a:cxn ang="0">
                <a:pos x="460" y="16"/>
              </a:cxn>
              <a:cxn ang="0">
                <a:pos x="400" y="4"/>
              </a:cxn>
              <a:cxn ang="0">
                <a:pos x="345" y="0"/>
              </a:cxn>
              <a:cxn ang="0">
                <a:pos x="316" y="39"/>
              </a:cxn>
              <a:cxn ang="0">
                <a:pos x="278" y="125"/>
              </a:cxn>
              <a:cxn ang="0">
                <a:pos x="240" y="208"/>
              </a:cxn>
              <a:cxn ang="0">
                <a:pos x="102" y="352"/>
              </a:cxn>
              <a:cxn ang="0">
                <a:pos x="0" y="407"/>
              </a:cxn>
            </a:cxnLst>
            <a:rect l="0" t="0" r="r" b="b"/>
            <a:pathLst>
              <a:path w="780" h="672">
                <a:moveTo>
                  <a:pt x="0" y="407"/>
                </a:moveTo>
                <a:lnTo>
                  <a:pt x="137" y="452"/>
                </a:lnTo>
                <a:lnTo>
                  <a:pt x="214" y="528"/>
                </a:lnTo>
                <a:lnTo>
                  <a:pt x="265" y="573"/>
                </a:lnTo>
                <a:lnTo>
                  <a:pt x="396" y="637"/>
                </a:lnTo>
                <a:lnTo>
                  <a:pt x="502" y="669"/>
                </a:lnTo>
                <a:lnTo>
                  <a:pt x="640" y="672"/>
                </a:lnTo>
                <a:lnTo>
                  <a:pt x="716" y="647"/>
                </a:lnTo>
                <a:lnTo>
                  <a:pt x="752" y="583"/>
                </a:lnTo>
                <a:lnTo>
                  <a:pt x="780" y="496"/>
                </a:lnTo>
                <a:lnTo>
                  <a:pt x="774" y="436"/>
                </a:lnTo>
                <a:lnTo>
                  <a:pt x="723" y="349"/>
                </a:lnTo>
                <a:lnTo>
                  <a:pt x="678" y="298"/>
                </a:lnTo>
                <a:lnTo>
                  <a:pt x="659" y="276"/>
                </a:lnTo>
                <a:lnTo>
                  <a:pt x="572" y="106"/>
                </a:lnTo>
                <a:lnTo>
                  <a:pt x="528" y="39"/>
                </a:lnTo>
                <a:lnTo>
                  <a:pt x="460" y="16"/>
                </a:lnTo>
                <a:lnTo>
                  <a:pt x="400" y="4"/>
                </a:lnTo>
                <a:lnTo>
                  <a:pt x="345" y="0"/>
                </a:lnTo>
                <a:lnTo>
                  <a:pt x="316" y="39"/>
                </a:lnTo>
                <a:lnTo>
                  <a:pt x="278" y="125"/>
                </a:lnTo>
                <a:lnTo>
                  <a:pt x="240" y="208"/>
                </a:lnTo>
                <a:lnTo>
                  <a:pt x="102" y="352"/>
                </a:lnTo>
                <a:lnTo>
                  <a:pt x="0" y="407"/>
                </a:lnTo>
                <a:close/>
              </a:path>
            </a:pathLst>
          </a:custGeom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 useBgFill="1">
        <p:nvSpPr>
          <p:cNvPr id="12" name="Freeform 5"/>
          <p:cNvSpPr>
            <a:spLocks/>
          </p:cNvSpPr>
          <p:nvPr/>
        </p:nvSpPr>
        <p:spPr bwMode="auto">
          <a:xfrm>
            <a:off x="3648075" y="3381041"/>
            <a:ext cx="654050" cy="1528111"/>
          </a:xfrm>
          <a:custGeom>
            <a:avLst/>
            <a:gdLst/>
            <a:ahLst/>
            <a:cxnLst>
              <a:cxn ang="0">
                <a:pos x="0" y="883"/>
              </a:cxn>
              <a:cxn ang="0">
                <a:pos x="128" y="855"/>
              </a:cxn>
              <a:cxn ang="0">
                <a:pos x="211" y="800"/>
              </a:cxn>
              <a:cxn ang="0">
                <a:pos x="291" y="733"/>
              </a:cxn>
              <a:cxn ang="0">
                <a:pos x="355" y="666"/>
              </a:cxn>
              <a:cxn ang="0">
                <a:pos x="387" y="615"/>
              </a:cxn>
              <a:cxn ang="0">
                <a:pos x="412" y="467"/>
              </a:cxn>
              <a:cxn ang="0">
                <a:pos x="409" y="349"/>
              </a:cxn>
              <a:cxn ang="0">
                <a:pos x="380" y="218"/>
              </a:cxn>
              <a:cxn ang="0">
                <a:pos x="336" y="122"/>
              </a:cxn>
              <a:cxn ang="0">
                <a:pos x="288" y="58"/>
              </a:cxn>
              <a:cxn ang="0">
                <a:pos x="230" y="0"/>
              </a:cxn>
              <a:cxn ang="0">
                <a:pos x="182" y="51"/>
              </a:cxn>
              <a:cxn ang="0">
                <a:pos x="124" y="122"/>
              </a:cxn>
              <a:cxn ang="0">
                <a:pos x="83" y="202"/>
              </a:cxn>
              <a:cxn ang="0">
                <a:pos x="51" y="397"/>
              </a:cxn>
              <a:cxn ang="0">
                <a:pos x="48" y="461"/>
              </a:cxn>
              <a:cxn ang="0">
                <a:pos x="60" y="570"/>
              </a:cxn>
              <a:cxn ang="0">
                <a:pos x="54" y="682"/>
              </a:cxn>
              <a:cxn ang="0">
                <a:pos x="16" y="787"/>
              </a:cxn>
              <a:cxn ang="0">
                <a:pos x="0" y="883"/>
              </a:cxn>
            </a:cxnLst>
            <a:rect l="0" t="0" r="r" b="b"/>
            <a:pathLst>
              <a:path w="412" h="883">
                <a:moveTo>
                  <a:pt x="0" y="883"/>
                </a:moveTo>
                <a:lnTo>
                  <a:pt x="128" y="855"/>
                </a:lnTo>
                <a:lnTo>
                  <a:pt x="211" y="800"/>
                </a:lnTo>
                <a:lnTo>
                  <a:pt x="291" y="733"/>
                </a:lnTo>
                <a:lnTo>
                  <a:pt x="355" y="666"/>
                </a:lnTo>
                <a:lnTo>
                  <a:pt x="387" y="615"/>
                </a:lnTo>
                <a:lnTo>
                  <a:pt x="412" y="467"/>
                </a:lnTo>
                <a:lnTo>
                  <a:pt x="409" y="349"/>
                </a:lnTo>
                <a:lnTo>
                  <a:pt x="380" y="218"/>
                </a:lnTo>
                <a:lnTo>
                  <a:pt x="336" y="122"/>
                </a:lnTo>
                <a:lnTo>
                  <a:pt x="288" y="58"/>
                </a:lnTo>
                <a:lnTo>
                  <a:pt x="230" y="0"/>
                </a:lnTo>
                <a:lnTo>
                  <a:pt x="182" y="51"/>
                </a:lnTo>
                <a:lnTo>
                  <a:pt x="124" y="122"/>
                </a:lnTo>
                <a:lnTo>
                  <a:pt x="83" y="202"/>
                </a:lnTo>
                <a:lnTo>
                  <a:pt x="51" y="397"/>
                </a:lnTo>
                <a:lnTo>
                  <a:pt x="48" y="461"/>
                </a:lnTo>
                <a:lnTo>
                  <a:pt x="60" y="570"/>
                </a:lnTo>
                <a:lnTo>
                  <a:pt x="54" y="682"/>
                </a:lnTo>
                <a:lnTo>
                  <a:pt x="16" y="787"/>
                </a:lnTo>
                <a:lnTo>
                  <a:pt x="0" y="883"/>
                </a:lnTo>
                <a:close/>
              </a:path>
            </a:pathLst>
          </a:custGeom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AE2C47-CFFD-45ED-8910-6861D932AB20}"/>
              </a:ext>
            </a:extLst>
          </p:cNvPr>
          <p:cNvSpPr txBox="1"/>
          <p:nvPr/>
        </p:nvSpPr>
        <p:spPr>
          <a:xfrm>
            <a:off x="1629579" y="3278500"/>
            <a:ext cx="71785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Lucida Handwriting" panose="03010101010101010101" pitchFamily="66" charset="0"/>
              </a:rPr>
              <a:t>Pinecliff</a:t>
            </a:r>
            <a:r>
              <a:rPr lang="en-US" sz="4800" dirty="0">
                <a:solidFill>
                  <a:schemeClr val="bg1"/>
                </a:solidFill>
                <a:latin typeface="Lucida Handwriting" panose="03010101010101010101" pitchFamily="66" charset="0"/>
              </a:rPr>
              <a:t>  Camp</a:t>
            </a:r>
          </a:p>
          <a:p>
            <a:r>
              <a:rPr lang="en-US" sz="4800" dirty="0">
                <a:solidFill>
                  <a:schemeClr val="bg1"/>
                </a:solidFill>
                <a:latin typeface="Lucida Handwriting" panose="03010101010101010101" pitchFamily="66" charset="0"/>
              </a:rPr>
              <a:t>and Retreat Center</a:t>
            </a:r>
          </a:p>
        </p:txBody>
      </p:sp>
      <p:pic>
        <p:nvPicPr>
          <p:cNvPr id="3" name="Mountain Meadow">
            <a:hlinkClick r:id="" action="ppaction://media"/>
            <a:extLst>
              <a:ext uri="{FF2B5EF4-FFF2-40B4-BE49-F238E27FC236}">
                <a16:creationId xmlns:a16="http://schemas.microsoft.com/office/drawing/2014/main" id="{08222FCE-0B3B-4392-B30D-D4FE33628D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Mountain Meadow">
            <a:hlinkClick r:id="" action="ppaction://media"/>
            <a:extLst>
              <a:ext uri="{FF2B5EF4-FFF2-40B4-BE49-F238E27FC236}">
                <a16:creationId xmlns:a16="http://schemas.microsoft.com/office/drawing/2014/main" id="{E55D5A4A-5B80-4E01-BFB5-630F9F3FA4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79884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0.125 -1.11111E-6 C 0.18099 -1.11111E-6 0.25 0.06898 0.25 0.125 L 0.25 0.25 " pathEditMode="relative" rAng="0" ptsTypes="AAAA">
                                      <p:cBhvr>
                                        <p:cTn id="13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9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C 4.44444E-6 -0.03496 0.10694 -0.06204 0.23715 -0.06204 C 0.37135 -0.06204 0.41632 -0.0294 0.47847 1.85185E-6 C 0.51944 0.05393 0.58541 0.06204 0.71961 0.06204 C 0.84982 0.06204 0.95694 0.03495 0.95694 1.85185E-6 " pathEditMode="relative" rAng="0" ptsTypes="fffff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847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800000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1.48148E-6 C 0.02708 -0.05764 0.05452 -0.11481 0.11945 -0.1331 C 0.18438 -0.15139 0.30695 -0.12917 0.38941 -0.10972 C 0.47188 -0.09051 0.53854 -0.02546 0.61406 -0.01643 C 0.68941 -0.00741 0.79792 -0.04143 0.84236 -0.05625 C 0.88663 -0.07106 0.88351 -0.08819 0.88038 -0.10532 " pathEditMode="relative" rAng="0" ptsTypes="aaaa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00" y="-76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400000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8" presetClass="emph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5400000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999" showWhenStopped="0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0" grpId="0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48A300-A6F3-4398-B857-8E10BE9E6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736" y="1264011"/>
            <a:ext cx="7243700" cy="5402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D6148A-B8FA-4E0E-83A6-83A76783ACFF}"/>
              </a:ext>
            </a:extLst>
          </p:cNvPr>
          <p:cNvSpPr/>
          <p:nvPr/>
        </p:nvSpPr>
        <p:spPr>
          <a:xfrm>
            <a:off x="10908101" y="830981"/>
            <a:ext cx="1015663" cy="5196038"/>
          </a:xfrm>
          <a:prstGeom prst="rect">
            <a:avLst/>
          </a:prstGeom>
          <a:noFill/>
        </p:spPr>
        <p:txBody>
          <a:bodyPr vert="vert"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270ECF-7FC6-45BB-8695-6F2005B7EB5F}"/>
              </a:ext>
            </a:extLst>
          </p:cNvPr>
          <p:cNvSpPr/>
          <p:nvPr/>
        </p:nvSpPr>
        <p:spPr>
          <a:xfrm rot="16200000">
            <a:off x="-1895103" y="2967334"/>
            <a:ext cx="5288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F5156B-6EA6-419E-BCE3-8E36A50C76CA}"/>
              </a:ext>
            </a:extLst>
          </p:cNvPr>
          <p:cNvSpPr/>
          <p:nvPr/>
        </p:nvSpPr>
        <p:spPr>
          <a:xfrm>
            <a:off x="4351264" y="240118"/>
            <a:ext cx="34163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pc="50" dirty="0">
                <a:ln w="0"/>
                <a:solidFill>
                  <a:schemeClr val="accent4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6350" stA="55000" endA="300" endPos="45500" dir="5400000" sy="-100000" algn="bl" rotWithShape="0"/>
                </a:effectLst>
              </a:rPr>
              <a:t>MUSIC TIME</a:t>
            </a:r>
          </a:p>
        </p:txBody>
      </p:sp>
    </p:spTree>
    <p:extLst>
      <p:ext uri="{BB962C8B-B14F-4D97-AF65-F5344CB8AC3E}">
        <p14:creationId xmlns:p14="http://schemas.microsoft.com/office/powerpoint/2010/main" val="381555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5D6148A-B8FA-4E0E-83A6-83A76783ACFF}"/>
              </a:ext>
            </a:extLst>
          </p:cNvPr>
          <p:cNvSpPr/>
          <p:nvPr/>
        </p:nvSpPr>
        <p:spPr>
          <a:xfrm>
            <a:off x="10908101" y="830981"/>
            <a:ext cx="1015663" cy="5196038"/>
          </a:xfrm>
          <a:prstGeom prst="rect">
            <a:avLst/>
          </a:prstGeom>
          <a:noFill/>
        </p:spPr>
        <p:txBody>
          <a:bodyPr vert="vert"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270ECF-7FC6-45BB-8695-6F2005B7EB5F}"/>
              </a:ext>
            </a:extLst>
          </p:cNvPr>
          <p:cNvSpPr/>
          <p:nvPr/>
        </p:nvSpPr>
        <p:spPr>
          <a:xfrm rot="16200000">
            <a:off x="-1895103" y="2967334"/>
            <a:ext cx="5288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F5156B-6EA6-419E-BCE3-8E36A50C76CA}"/>
              </a:ext>
            </a:extLst>
          </p:cNvPr>
          <p:cNvSpPr/>
          <p:nvPr/>
        </p:nvSpPr>
        <p:spPr>
          <a:xfrm>
            <a:off x="2724991" y="240118"/>
            <a:ext cx="66688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pc="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6350" stA="55000" endA="300" endPos="45500" dir="5400000" sy="-100000" algn="bl" rotWithShape="0"/>
                </a:effectLst>
              </a:rPr>
              <a:t>WILDLIFE PRESENTATION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2E3D55-CC52-431E-A348-67634AF3A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317" y="1288091"/>
            <a:ext cx="7021266" cy="52366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826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CD0C7005-1DD6-4413-B326-BC43ABECE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18" y="1633406"/>
            <a:ext cx="2719237" cy="36459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D6148A-B8FA-4E0E-83A6-83A76783ACFF}"/>
              </a:ext>
            </a:extLst>
          </p:cNvPr>
          <p:cNvSpPr/>
          <p:nvPr/>
        </p:nvSpPr>
        <p:spPr>
          <a:xfrm>
            <a:off x="10908101" y="879070"/>
            <a:ext cx="1015663" cy="5099858"/>
          </a:xfrm>
          <a:prstGeom prst="rect">
            <a:avLst/>
          </a:prstGeom>
          <a:noFill/>
        </p:spPr>
        <p:txBody>
          <a:bodyPr vert="vert"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3">
                    <a:lumMod val="50000"/>
                  </a:schemeClr>
                </a:solidFill>
              </a:rPr>
              <a:t>CAMP ACTIVITIES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270ECF-7FC6-45BB-8695-6F2005B7EB5F}"/>
              </a:ext>
            </a:extLst>
          </p:cNvPr>
          <p:cNvSpPr/>
          <p:nvPr/>
        </p:nvSpPr>
        <p:spPr>
          <a:xfrm rot="16200000">
            <a:off x="-1847013" y="2967334"/>
            <a:ext cx="51921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3">
                    <a:lumMod val="50000"/>
                  </a:schemeClr>
                </a:solidFill>
              </a:rPr>
              <a:t>CAMP ACTIVITIES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F5156B-6EA6-419E-BCE3-8E36A50C76CA}"/>
              </a:ext>
            </a:extLst>
          </p:cNvPr>
          <p:cNvSpPr/>
          <p:nvPr/>
        </p:nvSpPr>
        <p:spPr>
          <a:xfrm>
            <a:off x="5100521" y="417404"/>
            <a:ext cx="20317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GAMES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D2B76A-89F0-4A6C-8ED0-D788CC468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88" y="879070"/>
            <a:ext cx="3048145" cy="22861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DB6ABD-1139-4E0A-8AEB-06631B6F6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976" y="3476538"/>
            <a:ext cx="3189369" cy="23920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5531EF-8781-48FD-91B4-4DD3246F53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37" y="662020"/>
            <a:ext cx="3356191" cy="25031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1C445CB-D700-44E1-9BD3-342A5CA7CE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492" y="3293178"/>
            <a:ext cx="3360671" cy="25065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FA4F77C-6111-4C74-8C17-88E03ECEABF2}"/>
              </a:ext>
            </a:extLst>
          </p:cNvPr>
          <p:cNvSpPr txBox="1"/>
          <p:nvPr/>
        </p:nvSpPr>
        <p:spPr>
          <a:xfrm>
            <a:off x="2424548" y="3019957"/>
            <a:ext cx="1167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Basketball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FAA8110-B3DD-4F17-A4BE-9B6C2AC3D1DA}"/>
              </a:ext>
            </a:extLst>
          </p:cNvPr>
          <p:cNvSpPr txBox="1"/>
          <p:nvPr/>
        </p:nvSpPr>
        <p:spPr>
          <a:xfrm>
            <a:off x="2540446" y="5683899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Volleyball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4687E8D-19D7-42F4-AF77-B35D11FBF411}"/>
              </a:ext>
            </a:extLst>
          </p:cNvPr>
          <p:cNvSpPr txBox="1"/>
          <p:nvPr/>
        </p:nvSpPr>
        <p:spPr>
          <a:xfrm>
            <a:off x="5499580" y="5094644"/>
            <a:ext cx="1284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Horseshoes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55A244C-6A3E-4510-AF3E-A85C924B7D6D}"/>
              </a:ext>
            </a:extLst>
          </p:cNvPr>
          <p:cNvSpPr txBox="1"/>
          <p:nvPr/>
        </p:nvSpPr>
        <p:spPr>
          <a:xfrm>
            <a:off x="8857406" y="571112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Softball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74A383A-E16D-457F-B5EF-7DB5EB150FCD}"/>
              </a:ext>
            </a:extLst>
          </p:cNvPr>
          <p:cNvSpPr txBox="1"/>
          <p:nvPr/>
        </p:nvSpPr>
        <p:spPr>
          <a:xfrm>
            <a:off x="8561542" y="3012400"/>
            <a:ext cx="1286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Tug-Of-War</a:t>
            </a:r>
          </a:p>
        </p:txBody>
      </p:sp>
    </p:spTree>
    <p:extLst>
      <p:ext uri="{BB962C8B-B14F-4D97-AF65-F5344CB8AC3E}">
        <p14:creationId xmlns:p14="http://schemas.microsoft.com/office/powerpoint/2010/main" val="58347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5D6148A-B8FA-4E0E-83A6-83A76783ACFF}"/>
              </a:ext>
            </a:extLst>
          </p:cNvPr>
          <p:cNvSpPr/>
          <p:nvPr/>
        </p:nvSpPr>
        <p:spPr>
          <a:xfrm>
            <a:off x="10908101" y="879071"/>
            <a:ext cx="1015663" cy="5099858"/>
          </a:xfrm>
          <a:prstGeom prst="rect">
            <a:avLst/>
          </a:prstGeom>
          <a:noFill/>
        </p:spPr>
        <p:txBody>
          <a:bodyPr vert="vert"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CAMP ACTIVITIES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270ECF-7FC6-45BB-8695-6F2005B7EB5F}"/>
              </a:ext>
            </a:extLst>
          </p:cNvPr>
          <p:cNvSpPr/>
          <p:nvPr/>
        </p:nvSpPr>
        <p:spPr>
          <a:xfrm rot="16200000">
            <a:off x="-1847013" y="2967334"/>
            <a:ext cx="51921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CAMP ACTIVITIES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C7EABEF-9A4C-48CD-A5F9-0C4846FC9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5249" y="1863188"/>
            <a:ext cx="8708351" cy="28967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D6E7550-F056-4536-8763-20F6F9917A84}"/>
              </a:ext>
            </a:extLst>
          </p:cNvPr>
          <p:cNvSpPr txBox="1"/>
          <p:nvPr/>
        </p:nvSpPr>
        <p:spPr>
          <a:xfrm>
            <a:off x="1680515" y="4877364"/>
            <a:ext cx="87578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is Gaga? It is a kinder gentler version of dodge ball. The game is played with a soft foam ball, and combines the skills of dodging, striking, running, and jumping, while trying to hit opponents with a ball below the knees.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F5156B-6EA6-419E-BCE3-8E36A50C76CA}"/>
              </a:ext>
            </a:extLst>
          </p:cNvPr>
          <p:cNvSpPr/>
          <p:nvPr/>
        </p:nvSpPr>
        <p:spPr>
          <a:xfrm>
            <a:off x="4737332" y="728361"/>
            <a:ext cx="26441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GAGA PIT</a:t>
            </a:r>
          </a:p>
        </p:txBody>
      </p:sp>
    </p:spTree>
    <p:extLst>
      <p:ext uri="{BB962C8B-B14F-4D97-AF65-F5344CB8AC3E}">
        <p14:creationId xmlns:p14="http://schemas.microsoft.com/office/powerpoint/2010/main" val="291517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5D6148A-B8FA-4E0E-83A6-83A76783ACFF}"/>
              </a:ext>
            </a:extLst>
          </p:cNvPr>
          <p:cNvSpPr/>
          <p:nvPr/>
        </p:nvSpPr>
        <p:spPr>
          <a:xfrm>
            <a:off x="10908101" y="879071"/>
            <a:ext cx="1015663" cy="5099858"/>
          </a:xfrm>
          <a:prstGeom prst="rect">
            <a:avLst/>
          </a:prstGeom>
          <a:noFill/>
        </p:spPr>
        <p:txBody>
          <a:bodyPr vert="vert"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270ECF-7FC6-45BB-8695-6F2005B7EB5F}"/>
              </a:ext>
            </a:extLst>
          </p:cNvPr>
          <p:cNvSpPr/>
          <p:nvPr/>
        </p:nvSpPr>
        <p:spPr>
          <a:xfrm rot="16200000">
            <a:off x="-1847013" y="2967334"/>
            <a:ext cx="51921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F5156B-6EA6-419E-BCE3-8E36A50C76CA}"/>
              </a:ext>
            </a:extLst>
          </p:cNvPr>
          <p:cNvSpPr/>
          <p:nvPr/>
        </p:nvSpPr>
        <p:spPr>
          <a:xfrm>
            <a:off x="2132312" y="5784089"/>
            <a:ext cx="76833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Playing with Parachute Fabric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640494-7D7C-412B-8C59-7E459DE3B3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377" y="836207"/>
            <a:ext cx="6647253" cy="49577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9AF208-8469-4ACF-94C6-5BE98F379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765" y="893346"/>
            <a:ext cx="6457949" cy="48434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DA31FC-675D-4BD0-B81B-288AF97A70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844" y="832903"/>
            <a:ext cx="6628786" cy="49715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642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D64939-7AB2-4AD4-ACA5-713C1BA0FE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2" y="511057"/>
            <a:ext cx="2788920" cy="37393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46D3A6-3D93-40C1-8D6E-AB816E3E3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837" y="2566035"/>
            <a:ext cx="2786328" cy="37376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5A145D-23A6-4E45-80EF-D14D3D81DD30}"/>
              </a:ext>
            </a:extLst>
          </p:cNvPr>
          <p:cNvSpPr/>
          <p:nvPr/>
        </p:nvSpPr>
        <p:spPr>
          <a:xfrm rot="18878767">
            <a:off x="-555082" y="3039661"/>
            <a:ext cx="1318847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SLIP-N-SLIDE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C26A51-1455-4017-9C33-2295C4465ED9}"/>
              </a:ext>
            </a:extLst>
          </p:cNvPr>
          <p:cNvSpPr/>
          <p:nvPr/>
        </p:nvSpPr>
        <p:spPr>
          <a:xfrm>
            <a:off x="11055859" y="0"/>
            <a:ext cx="1015663" cy="6858000"/>
          </a:xfrm>
          <a:prstGeom prst="rect">
            <a:avLst/>
          </a:prstGeom>
          <a:noFill/>
        </p:spPr>
        <p:txBody>
          <a:bodyPr vert="vert"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62036A-D375-42A8-B01B-2082B955C5F1}"/>
              </a:ext>
            </a:extLst>
          </p:cNvPr>
          <p:cNvSpPr/>
          <p:nvPr/>
        </p:nvSpPr>
        <p:spPr>
          <a:xfrm rot="10800000">
            <a:off x="133745" y="0"/>
            <a:ext cx="1015663" cy="6858000"/>
          </a:xfrm>
          <a:prstGeom prst="rect">
            <a:avLst/>
          </a:prstGeom>
          <a:noFill/>
        </p:spPr>
        <p:txBody>
          <a:bodyPr vert="vert"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</p:spTree>
    <p:extLst>
      <p:ext uri="{BB962C8B-B14F-4D97-AF65-F5344CB8AC3E}">
        <p14:creationId xmlns:p14="http://schemas.microsoft.com/office/powerpoint/2010/main" val="166140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7 2.59259E-6 L 0.5237 0.30347 " pathEditMode="relative" rAng="0" ptsTypes="AA">
                                      <p:cBhvr>
                                        <p:cTn id="6" dur="1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85" y="15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E48397B-BC2D-456F-AA81-3360C2841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9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546416-4F2B-4031-B81D-F77339021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345" y="1732801"/>
            <a:ext cx="2839843" cy="4057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3F2458-904B-490E-BD2B-9101650779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88" y="0"/>
            <a:ext cx="4168792" cy="31092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511A9D-A2A0-4B8A-9E9F-515997FFB9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614" y="3921977"/>
            <a:ext cx="3936567" cy="29360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833DB2-0CB5-44DA-B995-9BE33C9B3DDF}"/>
              </a:ext>
            </a:extLst>
          </p:cNvPr>
          <p:cNvSpPr/>
          <p:nvPr/>
        </p:nvSpPr>
        <p:spPr>
          <a:xfrm>
            <a:off x="252761" y="308850"/>
            <a:ext cx="1168647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Fish, raft, or float in the serene waters of </a:t>
            </a:r>
          </a:p>
          <a:p>
            <a:pPr algn="ctr"/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Chalk Creek.</a:t>
            </a:r>
            <a:endParaRPr lang="en-US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856CAF-45F4-46EE-8A4A-1F04479CFDBE}"/>
              </a:ext>
            </a:extLst>
          </p:cNvPr>
          <p:cNvSpPr/>
          <p:nvPr/>
        </p:nvSpPr>
        <p:spPr>
          <a:xfrm rot="16200000">
            <a:off x="-2056140" y="2948285"/>
            <a:ext cx="5288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CAMP ACTIVITIES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7421A3-E865-4006-9CCD-5289A9D1C39A}"/>
              </a:ext>
            </a:extLst>
          </p:cNvPr>
          <p:cNvSpPr/>
          <p:nvPr/>
        </p:nvSpPr>
        <p:spPr>
          <a:xfrm rot="5400000">
            <a:off x="8959768" y="2948285"/>
            <a:ext cx="5288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CAMP ACTIVITIES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146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3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DC26A51-1455-4017-9C33-2295C4465ED9}"/>
              </a:ext>
            </a:extLst>
          </p:cNvPr>
          <p:cNvSpPr/>
          <p:nvPr/>
        </p:nvSpPr>
        <p:spPr>
          <a:xfrm>
            <a:off x="11055859" y="0"/>
            <a:ext cx="1015663" cy="6857999"/>
          </a:xfrm>
          <a:prstGeom prst="rect">
            <a:avLst/>
          </a:prstGeom>
          <a:noFill/>
        </p:spPr>
        <p:txBody>
          <a:bodyPr vert="vert" wrap="squar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62036A-D375-42A8-B01B-2082B955C5F1}"/>
              </a:ext>
            </a:extLst>
          </p:cNvPr>
          <p:cNvSpPr/>
          <p:nvPr/>
        </p:nvSpPr>
        <p:spPr>
          <a:xfrm rot="10800000">
            <a:off x="133745" y="0"/>
            <a:ext cx="1015663" cy="6858000"/>
          </a:xfrm>
          <a:prstGeom prst="rect">
            <a:avLst/>
          </a:prstGeom>
          <a:noFill/>
        </p:spPr>
        <p:txBody>
          <a:bodyPr vert="vert" wrap="squar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E532D8-6187-4706-8C80-D20698AC5506}"/>
              </a:ext>
            </a:extLst>
          </p:cNvPr>
          <p:cNvSpPr/>
          <p:nvPr/>
        </p:nvSpPr>
        <p:spPr>
          <a:xfrm>
            <a:off x="0" y="305083"/>
            <a:ext cx="12192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spc="50" dirty="0">
                <a:ln w="0"/>
                <a:solidFill>
                  <a:schemeClr val="accent3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6350" stA="55000" endA="300" endPos="45500" dir="5400000" sy="-100000" algn="bl" rotWithShape="0"/>
                </a:effectLst>
              </a:rPr>
              <a:t>SHAVING CREAM BALLOON FIGHT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BB6E77-DDAA-4167-BB2B-EFF66F7C0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578" y="1425902"/>
            <a:ext cx="1872294" cy="48513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402C71-45A3-451B-B066-AF6213546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338" y="1441162"/>
            <a:ext cx="2813733" cy="48361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A862DA-F7BD-4290-A86E-0D5C31C768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085" y="1441163"/>
            <a:ext cx="2444721" cy="483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2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DC26A51-1455-4017-9C33-2295C4465ED9}"/>
              </a:ext>
            </a:extLst>
          </p:cNvPr>
          <p:cNvSpPr/>
          <p:nvPr/>
        </p:nvSpPr>
        <p:spPr>
          <a:xfrm>
            <a:off x="11055859" y="0"/>
            <a:ext cx="1015663" cy="6857999"/>
          </a:xfrm>
          <a:prstGeom prst="rect">
            <a:avLst/>
          </a:prstGeom>
          <a:noFill/>
        </p:spPr>
        <p:txBody>
          <a:bodyPr vert="vert" wrap="squar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62036A-D375-42A8-B01B-2082B955C5F1}"/>
              </a:ext>
            </a:extLst>
          </p:cNvPr>
          <p:cNvSpPr/>
          <p:nvPr/>
        </p:nvSpPr>
        <p:spPr>
          <a:xfrm rot="10800000">
            <a:off x="133745" y="0"/>
            <a:ext cx="1015663" cy="6858000"/>
          </a:xfrm>
          <a:prstGeom prst="rect">
            <a:avLst/>
          </a:prstGeom>
          <a:noFill/>
        </p:spPr>
        <p:txBody>
          <a:bodyPr vert="vert" wrap="squar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E532D8-6187-4706-8C80-D20698AC5506}"/>
              </a:ext>
            </a:extLst>
          </p:cNvPr>
          <p:cNvSpPr/>
          <p:nvPr/>
        </p:nvSpPr>
        <p:spPr>
          <a:xfrm>
            <a:off x="5019296" y="1144327"/>
            <a:ext cx="216667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spc="50" dirty="0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6350" stA="55000" endA="300" endPos="45500" dir="5400000" sy="-100000" algn="bl" rotWithShape="0"/>
                </a:effectLst>
              </a:rPr>
              <a:t>ARTS &amp; CRAFTS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552394-884E-4064-B00F-9E2BFBF674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155" y="3569671"/>
            <a:ext cx="3786958" cy="28244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44B654-57DF-42E4-9E21-E36FE90D3A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901" y="516937"/>
            <a:ext cx="3786958" cy="28244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6FA17E-6517-4FD5-8FCC-CBA8045F9E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09" y="516938"/>
            <a:ext cx="3786958" cy="28244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E4CEB3-4878-461B-B66D-6766F8F5F5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09" y="3964163"/>
            <a:ext cx="2729103" cy="20354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C99D9E0-33E9-4BF4-B8E7-5B51F8F04F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756" y="3964163"/>
            <a:ext cx="2729103" cy="203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6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384BE8-E96B-477C-BDF1-086D952047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18" y="4688261"/>
            <a:ext cx="2404189" cy="1793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DF497B-B528-459D-8EEC-0DDDDA2D6D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424" y="4683317"/>
            <a:ext cx="2399173" cy="17893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7EB719-72A9-486D-83D6-55C46BCE86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432" y="4673633"/>
            <a:ext cx="2396804" cy="17876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ACCBB3-C47E-4BE9-BC12-2DE3C61DCC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05" y="4673633"/>
            <a:ext cx="2403981" cy="1792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FA3A39-71EE-482E-8996-18FF763EC2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664" y="2907555"/>
            <a:ext cx="2340929" cy="1745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367EA73-07D1-43AB-A477-6B41552A12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22" y="2880305"/>
            <a:ext cx="2370835" cy="1768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3156B1C-B284-4E05-981D-CEB60EA65E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76" y="2849873"/>
            <a:ext cx="2411639" cy="1798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7164F0E-C9CF-4DBD-B2FC-B47A522EAF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73" y="2874953"/>
            <a:ext cx="2384246" cy="1778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C2DFA1D-195B-4E5F-B16E-698CA32030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063" y="1083273"/>
            <a:ext cx="2402644" cy="1791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D6148A-B8FA-4E0E-83A6-83A76783ACFF}"/>
              </a:ext>
            </a:extLst>
          </p:cNvPr>
          <p:cNvSpPr/>
          <p:nvPr/>
        </p:nvSpPr>
        <p:spPr>
          <a:xfrm>
            <a:off x="10908101" y="830981"/>
            <a:ext cx="1015663" cy="5196038"/>
          </a:xfrm>
          <a:prstGeom prst="rect">
            <a:avLst/>
          </a:prstGeom>
          <a:noFill/>
        </p:spPr>
        <p:txBody>
          <a:bodyPr vert="vert"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270ECF-7FC6-45BB-8695-6F2005B7EB5F}"/>
              </a:ext>
            </a:extLst>
          </p:cNvPr>
          <p:cNvSpPr/>
          <p:nvPr/>
        </p:nvSpPr>
        <p:spPr>
          <a:xfrm rot="16200000">
            <a:off x="-1895103" y="2967334"/>
            <a:ext cx="5288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F5156B-6EA6-419E-BCE3-8E36A50C76CA}"/>
              </a:ext>
            </a:extLst>
          </p:cNvPr>
          <p:cNvSpPr/>
          <p:nvPr/>
        </p:nvSpPr>
        <p:spPr>
          <a:xfrm>
            <a:off x="4235848" y="149843"/>
            <a:ext cx="364715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spc="50" dirty="0">
                <a:ln w="0"/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6350" stA="55000" endA="300" endPos="45500" dir="5400000" sy="-100000" algn="bl" rotWithShape="0"/>
                </a:effectLst>
              </a:rPr>
              <a:t>GAME NIGHT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FA0FBCE-E393-41FE-ADF7-5C18DE97CA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847" y="1063913"/>
            <a:ext cx="2394583" cy="1785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E47C99E-FE43-4165-8DC1-9D9CA8DD88C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512" y="1057901"/>
            <a:ext cx="2402644" cy="1791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C19C694-363E-462E-A871-B84C22B8C6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73" y="1057901"/>
            <a:ext cx="2402644" cy="1791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7066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E8F59E4-B45E-4D8B-B97C-6C437FE08A08}"/>
              </a:ext>
            </a:extLst>
          </p:cNvPr>
          <p:cNvSpPr txBox="1"/>
          <p:nvPr/>
        </p:nvSpPr>
        <p:spPr>
          <a:xfrm>
            <a:off x="-26402" y="4490403"/>
            <a:ext cx="12178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>
                <a:solidFill>
                  <a:srgbClr val="002060"/>
                </a:solidFill>
                <a:latin typeface="Corbel" panose="020B0503020204020204" pitchFamily="34" charset="0"/>
              </a:rPr>
              <a:t>Located less than two hours from Salt Lake City and Ogden, Utah, </a:t>
            </a:r>
            <a:r>
              <a:rPr lang="en-US" sz="1900" b="1" dirty="0" err="1">
                <a:solidFill>
                  <a:srgbClr val="002060"/>
                </a:solidFill>
                <a:latin typeface="Corbel" panose="020B0503020204020204" pitchFamily="34" charset="0"/>
              </a:rPr>
              <a:t>Pinecliff</a:t>
            </a:r>
            <a:r>
              <a:rPr lang="en-US" sz="1900" b="1" dirty="0">
                <a:solidFill>
                  <a:srgbClr val="002060"/>
                </a:solidFill>
                <a:latin typeface="Corbel" panose="020B0503020204020204" pitchFamily="34" charset="0"/>
              </a:rPr>
              <a:t> encompasses </a:t>
            </a:r>
            <a:r>
              <a:rPr lang="en-US" sz="1900" b="1" dirty="0">
                <a:solidFill>
                  <a:srgbClr val="002060"/>
                </a:solidFill>
              </a:rPr>
              <a:t>44 acres of beautiful land nestled in the foothills of the </a:t>
            </a:r>
            <a:r>
              <a:rPr lang="en-US" sz="1900" b="1" dirty="0" err="1">
                <a:solidFill>
                  <a:srgbClr val="002060"/>
                </a:solidFill>
              </a:rPr>
              <a:t>Unita</a:t>
            </a:r>
            <a:r>
              <a:rPr lang="en-US" sz="1900" b="1" dirty="0">
                <a:solidFill>
                  <a:srgbClr val="002060"/>
                </a:solidFill>
              </a:rPr>
              <a:t> Mountains. It provides a comfortable and relaxing atmosphere in a rustic setting.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A6F34B-E66C-4F13-9CBB-72DAD4F37459}"/>
              </a:ext>
            </a:extLst>
          </p:cNvPr>
          <p:cNvSpPr txBox="1"/>
          <p:nvPr/>
        </p:nvSpPr>
        <p:spPr>
          <a:xfrm>
            <a:off x="39601" y="306468"/>
            <a:ext cx="1217880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 err="1">
                <a:solidFill>
                  <a:srgbClr val="002060"/>
                </a:solidFill>
              </a:rPr>
              <a:t>Pinecliff</a:t>
            </a:r>
            <a:r>
              <a:rPr lang="en-US" sz="1900" b="1" dirty="0">
                <a:solidFill>
                  <a:srgbClr val="002060"/>
                </a:solidFill>
              </a:rPr>
              <a:t> Camp and Retreat Center is a wonderful place for fun and spiritual growth for people of all ages. 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82614F2-CD05-4A99-ABDD-4EF2BCB9C2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601" y="833710"/>
            <a:ext cx="3600745" cy="3544642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8BB1002A-5239-4BB4-9C58-3E2A88531E1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>
            <a:fillRect/>
          </a:stretch>
        </p:blipFill>
        <p:spPr>
          <a:xfrm>
            <a:off x="75904" y="847575"/>
            <a:ext cx="3600746" cy="3569905"/>
          </a:xfrm>
          <a:prstGeom prst="rect">
            <a:avLst/>
          </a:prstGeo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E5722E7E-245B-4ECE-BDD7-5424C452E0E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904" y="833710"/>
            <a:ext cx="3600747" cy="3600747"/>
          </a:xfr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D6FC4AA-7ED8-4EA9-82FB-F123196F76D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2" r="12362"/>
          <a:stretch>
            <a:fillRect/>
          </a:stretch>
        </p:blipFill>
        <p:spPr>
          <a:xfrm>
            <a:off x="75903" y="838717"/>
            <a:ext cx="3637048" cy="3623713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9E1329-52CF-4D1A-8C31-9FA2B113A425}"/>
              </a:ext>
            </a:extLst>
          </p:cNvPr>
          <p:cNvSpPr txBox="1"/>
          <p:nvPr/>
        </p:nvSpPr>
        <p:spPr>
          <a:xfrm>
            <a:off x="-13202" y="5341089"/>
            <a:ext cx="12165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>
                <a:solidFill>
                  <a:srgbClr val="002060"/>
                </a:solidFill>
              </a:rPr>
              <a:t>Operated and funded by gifted volunteers from Utah United Methodist Churches, </a:t>
            </a:r>
            <a:r>
              <a:rPr lang="en-US" sz="1900" b="1" dirty="0" err="1">
                <a:solidFill>
                  <a:srgbClr val="002060"/>
                </a:solidFill>
              </a:rPr>
              <a:t>Pinecliff</a:t>
            </a:r>
            <a:r>
              <a:rPr lang="en-US" sz="1900" b="1" dirty="0">
                <a:solidFill>
                  <a:srgbClr val="002060"/>
                </a:solidFill>
              </a:rPr>
              <a:t> offers Christian camps for Elementary, Jr. High and High School age youth during the Summer. Retreats are also available for families and groups.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384495-5711-4560-93C7-E94689386036}"/>
              </a:ext>
            </a:extLst>
          </p:cNvPr>
          <p:cNvSpPr txBox="1"/>
          <p:nvPr/>
        </p:nvSpPr>
        <p:spPr>
          <a:xfrm>
            <a:off x="-26402" y="6151422"/>
            <a:ext cx="12178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 It is an exciting place to have fun, build relationships, worship and learn about faith in Jesus Christ.</a:t>
            </a:r>
          </a:p>
        </p:txBody>
      </p:sp>
    </p:spTree>
    <p:extLst>
      <p:ext uri="{BB962C8B-B14F-4D97-AF65-F5344CB8AC3E}">
        <p14:creationId xmlns:p14="http://schemas.microsoft.com/office/powerpoint/2010/main" val="303831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4000"/>
    </mc:Choice>
    <mc:Fallback xmlns="">
      <p:transition advClick="0" advTm="3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  <p:bldP spid="4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5D6148A-B8FA-4E0E-83A6-83A76783ACFF}"/>
              </a:ext>
            </a:extLst>
          </p:cNvPr>
          <p:cNvSpPr/>
          <p:nvPr/>
        </p:nvSpPr>
        <p:spPr>
          <a:xfrm>
            <a:off x="10908101" y="830981"/>
            <a:ext cx="1015663" cy="5196038"/>
          </a:xfrm>
          <a:prstGeom prst="rect">
            <a:avLst/>
          </a:prstGeom>
          <a:noFill/>
        </p:spPr>
        <p:txBody>
          <a:bodyPr vert="vert"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270ECF-7FC6-45BB-8695-6F2005B7EB5F}"/>
              </a:ext>
            </a:extLst>
          </p:cNvPr>
          <p:cNvSpPr/>
          <p:nvPr/>
        </p:nvSpPr>
        <p:spPr>
          <a:xfrm rot="16200000">
            <a:off x="-1895103" y="2921169"/>
            <a:ext cx="5288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92C86F-8672-4BCF-AE36-2A4DB3028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941" y="980839"/>
            <a:ext cx="3415952" cy="4658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CD542D-C420-4654-ACB7-3300A688B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370" y="1632261"/>
            <a:ext cx="3415952" cy="4658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D5E010A-EAD0-434B-838F-D3822DC379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347" y="565341"/>
            <a:ext cx="3415538" cy="3515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42DC831-434C-442A-84E5-A8C1214EA6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933" y="4080422"/>
            <a:ext cx="3415952" cy="2547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7F5156B-6EA6-419E-BCE3-8E36A50C76CA}"/>
              </a:ext>
            </a:extLst>
          </p:cNvPr>
          <p:cNvSpPr/>
          <p:nvPr/>
        </p:nvSpPr>
        <p:spPr>
          <a:xfrm>
            <a:off x="1575237" y="565341"/>
            <a:ext cx="28144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spc="50" dirty="0">
                <a:ln w="0"/>
                <a:solidFill>
                  <a:schemeClr val="accent4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6350" stA="55000" endA="300" endPos="45500" dir="5400000" sy="-100000" algn="bl" rotWithShape="0"/>
                </a:effectLst>
              </a:rPr>
              <a:t>CARNIVAL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9E87232-2708-4925-A928-258D9AE964C9}"/>
              </a:ext>
            </a:extLst>
          </p:cNvPr>
          <p:cNvSpPr/>
          <p:nvPr/>
        </p:nvSpPr>
        <p:spPr>
          <a:xfrm>
            <a:off x="8435285" y="5637459"/>
            <a:ext cx="20794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0"/>
                <a:solidFill>
                  <a:schemeClr val="accent4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6350" stA="55000" endA="300" endPos="45500" dir="5400000" sy="-100000" algn="bl" rotWithShape="0"/>
                </a:effectLst>
              </a:rPr>
              <a:t>NIGHT</a:t>
            </a:r>
          </a:p>
        </p:txBody>
      </p:sp>
    </p:spTree>
    <p:extLst>
      <p:ext uri="{BB962C8B-B14F-4D97-AF65-F5344CB8AC3E}">
        <p14:creationId xmlns:p14="http://schemas.microsoft.com/office/powerpoint/2010/main" val="353327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C0CB50-C4C3-4F0F-8144-2DC33B3FE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668" y="1409915"/>
            <a:ext cx="3108363" cy="41676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E2F1AA-5CDA-4953-94F7-7C411A027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523" y="3493734"/>
            <a:ext cx="4425411" cy="33006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C75FA4-F03C-4384-831D-E65AAFA49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559" y="1409915"/>
            <a:ext cx="3108363" cy="41676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23180B-762F-4951-B2B8-0025E1532C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397" y="47285"/>
            <a:ext cx="4406348" cy="32864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DC26A51-1455-4017-9C33-2295C4465ED9}"/>
              </a:ext>
            </a:extLst>
          </p:cNvPr>
          <p:cNvSpPr/>
          <p:nvPr/>
        </p:nvSpPr>
        <p:spPr>
          <a:xfrm>
            <a:off x="11055859" y="735667"/>
            <a:ext cx="1015663" cy="5196038"/>
          </a:xfrm>
          <a:prstGeom prst="rect">
            <a:avLst/>
          </a:prstGeom>
          <a:noFill/>
        </p:spPr>
        <p:txBody>
          <a:bodyPr vert="vert"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62036A-D375-42A8-B01B-2082B955C5F1}"/>
              </a:ext>
            </a:extLst>
          </p:cNvPr>
          <p:cNvSpPr/>
          <p:nvPr/>
        </p:nvSpPr>
        <p:spPr>
          <a:xfrm rot="10800000">
            <a:off x="133745" y="0"/>
            <a:ext cx="1015663" cy="6858000"/>
          </a:xfrm>
          <a:prstGeom prst="rect">
            <a:avLst/>
          </a:prstGeom>
          <a:noFill/>
        </p:spPr>
        <p:txBody>
          <a:bodyPr vert="vert"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E532D8-6187-4706-8C80-D20698AC5506}"/>
              </a:ext>
            </a:extLst>
          </p:cNvPr>
          <p:cNvSpPr/>
          <p:nvPr/>
        </p:nvSpPr>
        <p:spPr>
          <a:xfrm>
            <a:off x="4196146" y="2695590"/>
            <a:ext cx="387016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TALENT SHOW</a:t>
            </a:r>
          </a:p>
        </p:txBody>
      </p:sp>
    </p:spTree>
    <p:extLst>
      <p:ext uri="{BB962C8B-B14F-4D97-AF65-F5344CB8AC3E}">
        <p14:creationId xmlns:p14="http://schemas.microsoft.com/office/powerpoint/2010/main" val="29828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DC26A51-1455-4017-9C33-2295C4465ED9}"/>
              </a:ext>
            </a:extLst>
          </p:cNvPr>
          <p:cNvSpPr/>
          <p:nvPr/>
        </p:nvSpPr>
        <p:spPr>
          <a:xfrm>
            <a:off x="11055859" y="735667"/>
            <a:ext cx="1015663" cy="5196038"/>
          </a:xfrm>
          <a:prstGeom prst="rect">
            <a:avLst/>
          </a:prstGeom>
          <a:noFill/>
        </p:spPr>
        <p:txBody>
          <a:bodyPr vert="vert" wrap="squar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  <a:endParaRPr lang="en-US" sz="5400" b="1" cap="none" spc="50" dirty="0">
              <a:ln w="9525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62036A-D375-42A8-B01B-2082B955C5F1}"/>
              </a:ext>
            </a:extLst>
          </p:cNvPr>
          <p:cNvSpPr/>
          <p:nvPr/>
        </p:nvSpPr>
        <p:spPr>
          <a:xfrm rot="10800000">
            <a:off x="133745" y="0"/>
            <a:ext cx="1015663" cy="6858000"/>
          </a:xfrm>
          <a:prstGeom prst="rect">
            <a:avLst/>
          </a:prstGeom>
          <a:noFill/>
        </p:spPr>
        <p:txBody>
          <a:bodyPr vert="vert" wrap="squar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EA7469-279A-408B-BB25-0F6D5ACDA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236" y="1688881"/>
            <a:ext cx="3150468" cy="42240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392F69-A148-4798-ADE6-F2F2D0CB4E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390" y="3854259"/>
            <a:ext cx="3538655" cy="26539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B5E895-DA15-47DF-B1C6-5CA9D930CC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02" y="592700"/>
            <a:ext cx="3724748" cy="27935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D914C11-6594-4974-AEFA-625ED6776B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50" y="3773163"/>
            <a:ext cx="3496500" cy="26078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64BE690-6FD9-46B2-A0D5-898D7B9C0F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018" y="1639237"/>
            <a:ext cx="3163808" cy="42184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EA655AB-C0D6-4ACF-8DD3-E038860404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086" y="642143"/>
            <a:ext cx="3679264" cy="27441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8E532D8-6187-4706-8C80-D20698AC5506}"/>
              </a:ext>
            </a:extLst>
          </p:cNvPr>
          <p:cNvSpPr/>
          <p:nvPr/>
        </p:nvSpPr>
        <p:spPr>
          <a:xfrm>
            <a:off x="5138796" y="512997"/>
            <a:ext cx="182934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pc="50" dirty="0">
                <a:ln w="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6350" stA="55000" endA="300" endPos="45500" dir="5400000" sy="-100000" algn="bl" rotWithShape="0"/>
                </a:effectLst>
              </a:rPr>
              <a:t>Hiking</a:t>
            </a:r>
          </a:p>
        </p:txBody>
      </p:sp>
    </p:spTree>
    <p:extLst>
      <p:ext uri="{BB962C8B-B14F-4D97-AF65-F5344CB8AC3E}">
        <p14:creationId xmlns:p14="http://schemas.microsoft.com/office/powerpoint/2010/main" val="388104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82CE51-0F3A-4434-988B-DCD8ED9684EE}"/>
              </a:ext>
            </a:extLst>
          </p:cNvPr>
          <p:cNvSpPr/>
          <p:nvPr/>
        </p:nvSpPr>
        <p:spPr>
          <a:xfrm>
            <a:off x="0" y="4698226"/>
            <a:ext cx="12192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Gabriola" panose="04040605051002020D02" pitchFamily="82" charset="0"/>
              </a:rPr>
              <a:t>The high point of every </a:t>
            </a:r>
            <a:r>
              <a:rPr lang="en-US" sz="4800" b="1" dirty="0" err="1">
                <a:solidFill>
                  <a:schemeClr val="tx2">
                    <a:lumMod val="50000"/>
                  </a:schemeClr>
                </a:solidFill>
                <a:latin typeface="Gabriola" panose="04040605051002020D02" pitchFamily="82" charset="0"/>
              </a:rPr>
              <a:t>Pinecliff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Gabriola" panose="04040605051002020D02" pitchFamily="82" charset="0"/>
              </a:rPr>
              <a:t> experience is the </a:t>
            </a:r>
          </a:p>
          <a:p>
            <a:pPr algn="ctr"/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Gabriola" panose="04040605051002020D02" pitchFamily="82" charset="0"/>
              </a:rPr>
              <a:t>“Hike to the Cross.”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</a:rPr>
              <a:t> </a:t>
            </a:r>
            <a:endParaRPr lang="en-US" sz="4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9" name="Picture Placeholder 48">
            <a:extLst>
              <a:ext uri="{FF2B5EF4-FFF2-40B4-BE49-F238E27FC236}">
                <a16:creationId xmlns:a16="http://schemas.microsoft.com/office/drawing/2014/main" id="{FC5BAC17-3CD6-4BB5-8CFA-471DD9A3765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-25986" y="650642"/>
            <a:ext cx="4013908" cy="4013908"/>
          </a:xfrm>
        </p:spPr>
      </p:pic>
      <p:pic>
        <p:nvPicPr>
          <p:cNvPr id="53" name="Picture Placeholder 52">
            <a:extLst>
              <a:ext uri="{FF2B5EF4-FFF2-40B4-BE49-F238E27FC236}">
                <a16:creationId xmlns:a16="http://schemas.microsoft.com/office/drawing/2014/main" id="{DF4A424B-F09B-41ED-9AE4-D0D09431B33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0" y="650642"/>
            <a:ext cx="3997850" cy="3997850"/>
          </a:xfrm>
        </p:spPr>
      </p:pic>
      <p:pic>
        <p:nvPicPr>
          <p:cNvPr id="57" name="Picture Placeholder 56">
            <a:extLst>
              <a:ext uri="{FF2B5EF4-FFF2-40B4-BE49-F238E27FC236}">
                <a16:creationId xmlns:a16="http://schemas.microsoft.com/office/drawing/2014/main" id="{B47DB559-6790-4DCA-9F2A-18376674E78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-25986" y="650643"/>
            <a:ext cx="4023836" cy="4023836"/>
          </a:xfrm>
        </p:spPr>
      </p:pic>
      <p:pic>
        <p:nvPicPr>
          <p:cNvPr id="61" name="Picture Placeholder 60">
            <a:extLst>
              <a:ext uri="{FF2B5EF4-FFF2-40B4-BE49-F238E27FC236}">
                <a16:creationId xmlns:a16="http://schemas.microsoft.com/office/drawing/2014/main" id="{B0524383-D27E-4F45-95AA-0E17312173F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5914" y="652589"/>
            <a:ext cx="4033764" cy="4033764"/>
          </a:xfrm>
        </p:spPr>
      </p:pic>
    </p:spTree>
    <p:extLst>
      <p:ext uri="{BB962C8B-B14F-4D97-AF65-F5344CB8AC3E}">
        <p14:creationId xmlns:p14="http://schemas.microsoft.com/office/powerpoint/2010/main" val="414243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DC26A51-1455-4017-9C33-2295C4465ED9}"/>
              </a:ext>
            </a:extLst>
          </p:cNvPr>
          <p:cNvSpPr/>
          <p:nvPr/>
        </p:nvSpPr>
        <p:spPr>
          <a:xfrm>
            <a:off x="11055859" y="735667"/>
            <a:ext cx="1015663" cy="5196038"/>
          </a:xfrm>
          <a:prstGeom prst="rect">
            <a:avLst/>
          </a:prstGeom>
          <a:noFill/>
        </p:spPr>
        <p:txBody>
          <a:bodyPr vert="vert"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62036A-D375-42A8-B01B-2082B955C5F1}"/>
              </a:ext>
            </a:extLst>
          </p:cNvPr>
          <p:cNvSpPr/>
          <p:nvPr/>
        </p:nvSpPr>
        <p:spPr>
          <a:xfrm rot="10800000">
            <a:off x="133745" y="0"/>
            <a:ext cx="1015663" cy="6858000"/>
          </a:xfrm>
          <a:prstGeom prst="rect">
            <a:avLst/>
          </a:prstGeom>
          <a:noFill/>
        </p:spPr>
        <p:txBody>
          <a:bodyPr vert="vert"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E532D8-6187-4706-8C80-D20698AC5506}"/>
              </a:ext>
            </a:extLst>
          </p:cNvPr>
          <p:cNvSpPr/>
          <p:nvPr/>
        </p:nvSpPr>
        <p:spPr>
          <a:xfrm>
            <a:off x="3602994" y="320168"/>
            <a:ext cx="490095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SERVICE PROJECTS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CC5E66-25D5-4488-A564-9DC81635B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77" y="3210382"/>
            <a:ext cx="4510261" cy="33639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3B01A4-1C2A-40BE-9900-622FC2630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516" y="1151165"/>
            <a:ext cx="4746171" cy="35398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1F0103-6B93-41CB-ABFA-A6EC46398D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030" y="3113918"/>
            <a:ext cx="4598411" cy="34296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6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E610E8E-E521-4F8C-9829-1B71A4421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408" y="832875"/>
            <a:ext cx="6953183" cy="52148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First Text Placeholder"/>
          <p:cNvSpPr>
            <a:spLocks noGrp="1"/>
          </p:cNvSpPr>
          <p:nvPr>
            <p:ph type="body" sz="quarter" idx="11"/>
          </p:nvPr>
        </p:nvSpPr>
        <p:spPr>
          <a:xfrm>
            <a:off x="0" y="202582"/>
            <a:ext cx="12192000" cy="728662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A Great Place for a sing-a-long by the campfire!</a:t>
            </a:r>
          </a:p>
        </p:txBody>
      </p:sp>
      <p:sp>
        <p:nvSpPr>
          <p:cNvPr id="5" name="Third Text Placeholder"/>
          <p:cNvSpPr>
            <a:spLocks noGrp="1"/>
          </p:cNvSpPr>
          <p:nvPr>
            <p:ph type="body" sz="quarter" idx="13"/>
          </p:nvPr>
        </p:nvSpPr>
        <p:spPr>
          <a:xfrm>
            <a:off x="0" y="5949392"/>
            <a:ext cx="12192000" cy="728662"/>
          </a:xfrm>
        </p:spPr>
        <p:txBody>
          <a:bodyPr/>
          <a:lstStyle/>
          <a:p>
            <a:pPr algn="ctr"/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Does anyone want s’mores?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F39825-81A8-4955-BAD9-9189D9B569A0}"/>
              </a:ext>
            </a:extLst>
          </p:cNvPr>
          <p:cNvSpPr/>
          <p:nvPr/>
        </p:nvSpPr>
        <p:spPr>
          <a:xfrm rot="16200000">
            <a:off x="-2040921" y="3065675"/>
            <a:ext cx="51921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DE2105-CE57-4083-8C2C-9CB0D6829870}"/>
              </a:ext>
            </a:extLst>
          </p:cNvPr>
          <p:cNvSpPr/>
          <p:nvPr/>
        </p:nvSpPr>
        <p:spPr>
          <a:xfrm rot="5400000">
            <a:off x="9040727" y="3065675"/>
            <a:ext cx="51921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</p:spTree>
    <p:extLst>
      <p:ext uri="{BB962C8B-B14F-4D97-AF65-F5344CB8AC3E}">
        <p14:creationId xmlns:p14="http://schemas.microsoft.com/office/powerpoint/2010/main" val="321421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100000"/>
              </a:schemeClr>
            </a:gs>
            <a:gs pos="50000">
              <a:srgbClr val="E4E3E3"/>
            </a:gs>
            <a:gs pos="100000">
              <a:srgbClr val="BCBBB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CCCA00F-D7D9-4AB7-ABAA-AC6805D535D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67798" y="1399409"/>
            <a:ext cx="3917909" cy="3917909"/>
          </a:xfr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5E633412-4C50-4282-8433-69E6AD99D4B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55951" y="1401374"/>
            <a:ext cx="3929756" cy="3929756"/>
          </a:xfr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2E4D5F3C-913A-472C-8F04-6D8E39031F0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87007" y="1399409"/>
            <a:ext cx="3898700" cy="3898700"/>
          </a:xfrm>
        </p:spPr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FD663511-5E0E-4E6C-9128-AA262CCF795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1" r="10801"/>
          <a:stretch>
            <a:fillRect/>
          </a:stretch>
        </p:blipFill>
        <p:spPr>
          <a:xfrm>
            <a:off x="79645" y="1402433"/>
            <a:ext cx="3917909" cy="3917909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6911E3-81E4-4C1A-BC8C-C0A6687DA87F}"/>
              </a:ext>
            </a:extLst>
          </p:cNvPr>
          <p:cNvSpPr txBox="1"/>
          <p:nvPr/>
        </p:nvSpPr>
        <p:spPr>
          <a:xfrm>
            <a:off x="8528637" y="1431616"/>
            <a:ext cx="3663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A7CDDD"/>
                </a:solidFill>
                <a:latin typeface="Gabriola" panose="04040605051002020D02" pitchFamily="82" charset="0"/>
              </a:rPr>
              <a:t>Winter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32AC50-3EDC-4237-A5CE-868080DEBB42}"/>
              </a:ext>
            </a:extLst>
          </p:cNvPr>
          <p:cNvSpPr txBox="1"/>
          <p:nvPr/>
        </p:nvSpPr>
        <p:spPr>
          <a:xfrm>
            <a:off x="5942269" y="3664677"/>
            <a:ext cx="3603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5CDDD"/>
                </a:solidFill>
                <a:latin typeface="Gabriola" panose="04040605051002020D02" pitchFamily="82" charset="0"/>
              </a:rPr>
              <a:t>Fall, 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8F59E4-B45E-4D8B-B97C-6C437FE08A08}"/>
              </a:ext>
            </a:extLst>
          </p:cNvPr>
          <p:cNvSpPr txBox="1"/>
          <p:nvPr/>
        </p:nvSpPr>
        <p:spPr>
          <a:xfrm>
            <a:off x="3354237" y="3671079"/>
            <a:ext cx="3144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5CDDD"/>
                </a:solidFill>
                <a:latin typeface="Gabriola" panose="04040605051002020D02" pitchFamily="82" charset="0"/>
              </a:rPr>
              <a:t>Summer,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A6F34B-E66C-4F13-9CBB-72DAD4F37459}"/>
              </a:ext>
            </a:extLst>
          </p:cNvPr>
          <p:cNvSpPr txBox="1"/>
          <p:nvPr/>
        </p:nvSpPr>
        <p:spPr>
          <a:xfrm>
            <a:off x="67798" y="1431616"/>
            <a:ext cx="3633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A7CDDD"/>
                </a:solidFill>
                <a:latin typeface="Gabriola" panose="04040605051002020D02" pitchFamily="82" charset="0"/>
              </a:rPr>
              <a:t>Springtime,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83CD29-6F42-4864-A305-6DB760383C26}"/>
              </a:ext>
            </a:extLst>
          </p:cNvPr>
          <p:cNvSpPr txBox="1"/>
          <p:nvPr/>
        </p:nvSpPr>
        <p:spPr>
          <a:xfrm>
            <a:off x="-24462" y="5586439"/>
            <a:ext cx="12216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tx2">
                    <a:lumMod val="50000"/>
                  </a:schemeClr>
                </a:solidFill>
                <a:latin typeface="Gabriola" panose="04040605051002020D02" pitchFamily="82" charset="0"/>
              </a:rPr>
              <a:t>Pinecliff</a:t>
            </a:r>
            <a:r>
              <a:rPr lang="en-US" sz="5400" b="1" dirty="0">
                <a:solidFill>
                  <a:schemeClr val="tx2">
                    <a:lumMod val="50000"/>
                  </a:schemeClr>
                </a:solidFill>
                <a:latin typeface="Gabriola" panose="04040605051002020D02" pitchFamily="82" charset="0"/>
              </a:rPr>
              <a:t> is always beautiful!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3FA9D8-63F3-47BA-8E15-42B9FC9AA42D}"/>
              </a:ext>
            </a:extLst>
          </p:cNvPr>
          <p:cNvSpPr txBox="1"/>
          <p:nvPr/>
        </p:nvSpPr>
        <p:spPr>
          <a:xfrm>
            <a:off x="0" y="23866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Gabriola" panose="04040605051002020D02" pitchFamily="82" charset="0"/>
              </a:rPr>
              <a:t>No matter what the season,</a:t>
            </a:r>
          </a:p>
        </p:txBody>
      </p:sp>
    </p:spTree>
    <p:extLst>
      <p:ext uri="{BB962C8B-B14F-4D97-AF65-F5344CB8AC3E}">
        <p14:creationId xmlns:p14="http://schemas.microsoft.com/office/powerpoint/2010/main" val="401613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4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8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9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  <p:bldP spid="8" grpId="0" build="p"/>
      <p:bldP spid="9" grpId="0" build="p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63198F-D3FF-4A9B-B81F-8FC90D73FA28}"/>
              </a:ext>
            </a:extLst>
          </p:cNvPr>
          <p:cNvSpPr txBox="1"/>
          <p:nvPr/>
        </p:nvSpPr>
        <p:spPr>
          <a:xfrm>
            <a:off x="0" y="240030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French Script MT" panose="03020402040607040605" pitchFamily="66" charset="0"/>
              </a:rPr>
              <a:t>If you have one of these, you are part of the </a:t>
            </a:r>
            <a:r>
              <a:rPr lang="en-US" sz="4800" b="1" dirty="0" err="1">
                <a:latin typeface="French Script MT" panose="03020402040607040605" pitchFamily="66" charset="0"/>
              </a:rPr>
              <a:t>Pinecliff</a:t>
            </a:r>
            <a:r>
              <a:rPr lang="en-US" sz="4800" b="1" dirty="0">
                <a:latin typeface="French Script MT" panose="03020402040607040605" pitchFamily="66" charset="0"/>
              </a:rPr>
              <a:t> family      and its history!</a:t>
            </a:r>
          </a:p>
        </p:txBody>
      </p:sp>
    </p:spTree>
    <p:extLst>
      <p:ext uri="{BB962C8B-B14F-4D97-AF65-F5344CB8AC3E}">
        <p14:creationId xmlns:p14="http://schemas.microsoft.com/office/powerpoint/2010/main" val="272820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5D6148A-B8FA-4E0E-83A6-83A76783ACFF}"/>
              </a:ext>
            </a:extLst>
          </p:cNvPr>
          <p:cNvSpPr/>
          <p:nvPr/>
        </p:nvSpPr>
        <p:spPr>
          <a:xfrm>
            <a:off x="10908101" y="547665"/>
            <a:ext cx="1015663" cy="5762668"/>
          </a:xfrm>
          <a:prstGeom prst="rect">
            <a:avLst/>
          </a:prstGeom>
          <a:noFill/>
        </p:spPr>
        <p:txBody>
          <a:bodyPr vert="vert"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BECOME INVOLVED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270ECF-7FC6-45BB-8695-6F2005B7EB5F}"/>
              </a:ext>
            </a:extLst>
          </p:cNvPr>
          <p:cNvSpPr/>
          <p:nvPr/>
        </p:nvSpPr>
        <p:spPr>
          <a:xfrm rot="16200000">
            <a:off x="-2178418" y="2967334"/>
            <a:ext cx="5855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BECOME INVOLVED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F5156B-6EA6-419E-BCE3-8E36A50C76CA}"/>
              </a:ext>
            </a:extLst>
          </p:cNvPr>
          <p:cNvSpPr/>
          <p:nvPr/>
        </p:nvSpPr>
        <p:spPr>
          <a:xfrm>
            <a:off x="1773859" y="2574944"/>
            <a:ext cx="857112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pc="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RESERVE A SPOT FOR </a:t>
            </a:r>
          </a:p>
          <a:p>
            <a:pPr algn="ctr"/>
            <a:r>
              <a:rPr lang="en-US" sz="4800" b="1" spc="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GROUP OR FAMILY GATHERINGS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901258-A01D-42C1-A995-5208EF184C4B}"/>
              </a:ext>
            </a:extLst>
          </p:cNvPr>
          <p:cNvSpPr/>
          <p:nvPr/>
        </p:nvSpPr>
        <p:spPr>
          <a:xfrm>
            <a:off x="1424792" y="5459969"/>
            <a:ext cx="92692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pc="50" dirty="0">
                <a:ln w="0"/>
                <a:solidFill>
                  <a:schemeClr val="accent6">
                    <a:lumMod val="50000"/>
                  </a:schemeClr>
                </a:solidFill>
                <a:effectLst/>
              </a:rPr>
              <a:t>DONATE YOUR TIME &amp; RESOURCES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321180-D03B-435D-A53A-9EB7446D6321}"/>
              </a:ext>
            </a:extLst>
          </p:cNvPr>
          <p:cNvSpPr/>
          <p:nvPr/>
        </p:nvSpPr>
        <p:spPr>
          <a:xfrm>
            <a:off x="2293617" y="1426459"/>
            <a:ext cx="753161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pc="50" dirty="0">
                <a:ln w="0"/>
                <a:solidFill>
                  <a:schemeClr val="accent6">
                    <a:lumMod val="50000"/>
                  </a:schemeClr>
                </a:solidFill>
                <a:effectLst/>
              </a:rPr>
              <a:t>SEND YOUR CHILD TO CAMP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2FE4B1-43DE-4890-B8B7-85F3E41E7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728" y="224023"/>
            <a:ext cx="1993392" cy="120243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5FB915A-A312-4E83-9920-ABCD44C36DDD}"/>
              </a:ext>
            </a:extLst>
          </p:cNvPr>
          <p:cNvSpPr/>
          <p:nvPr/>
        </p:nvSpPr>
        <p:spPr>
          <a:xfrm>
            <a:off x="2564550" y="4386788"/>
            <a:ext cx="71245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pc="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JOIN US AT A WORK CAMP</a:t>
            </a:r>
          </a:p>
        </p:txBody>
      </p:sp>
    </p:spTree>
    <p:extLst>
      <p:ext uri="{BB962C8B-B14F-4D97-AF65-F5344CB8AC3E}">
        <p14:creationId xmlns:p14="http://schemas.microsoft.com/office/powerpoint/2010/main" val="281412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/>
      <p:bldP spid="8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CD0300-9274-46E4-9B99-949A78CCB3F2}"/>
              </a:ext>
            </a:extLst>
          </p:cNvPr>
          <p:cNvSpPr txBox="1"/>
          <p:nvPr/>
        </p:nvSpPr>
        <p:spPr>
          <a:xfrm rot="16200000">
            <a:off x="-1789237" y="2967335"/>
            <a:ext cx="49210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PINECLIFF CAMP</a:t>
            </a:r>
            <a:endParaRPr lang="en-US" sz="5400" b="1" dirty="0"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0802D4-B494-49ED-A36A-72EA947486E0}"/>
              </a:ext>
            </a:extLst>
          </p:cNvPr>
          <p:cNvSpPr txBox="1"/>
          <p:nvPr/>
        </p:nvSpPr>
        <p:spPr>
          <a:xfrm rot="5400000">
            <a:off x="8855509" y="2967335"/>
            <a:ext cx="5300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PINECLIFF CAMP</a:t>
            </a:r>
            <a:endParaRPr lang="en-US" sz="5400" b="1" dirty="0"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8958FF-A28A-4E53-B92C-8837851A2366}"/>
              </a:ext>
            </a:extLst>
          </p:cNvPr>
          <p:cNvSpPr txBox="1"/>
          <p:nvPr/>
        </p:nvSpPr>
        <p:spPr>
          <a:xfrm>
            <a:off x="0" y="1734530"/>
            <a:ext cx="12192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2400" b="1" dirty="0">
                <a:solidFill>
                  <a:srgbClr val="7030A0"/>
                </a:solidFill>
              </a:rPr>
              <a:t>Contact </a:t>
            </a:r>
          </a:p>
          <a:p>
            <a:pPr algn="ctr"/>
            <a:r>
              <a:rPr lang="en-US" sz="2400" dirty="0"/>
              <a:t>     </a:t>
            </a:r>
            <a:r>
              <a:rPr lang="en-US" sz="2400" b="1" dirty="0">
                <a:hlinkClick r:id="rId2"/>
              </a:rPr>
              <a:t>PinecliffCampUtah@gmail.com</a:t>
            </a:r>
            <a:r>
              <a:rPr lang="en-US" sz="2400" b="1" dirty="0"/>
              <a:t> </a:t>
            </a:r>
            <a:br>
              <a:rPr lang="en-US" sz="2400" b="1" dirty="0"/>
            </a:br>
            <a:endParaRPr lang="en-US" sz="2400" b="1" dirty="0"/>
          </a:p>
          <a:p>
            <a:pPr algn="ctr"/>
            <a:r>
              <a:rPr lang="en-US" sz="2400" b="1" dirty="0"/>
              <a:t>    </a:t>
            </a:r>
            <a:r>
              <a:rPr lang="en-US" sz="2400" b="1" dirty="0">
                <a:solidFill>
                  <a:srgbClr val="7030A0"/>
                </a:solidFill>
              </a:rPr>
              <a:t> Susan Wagner </a:t>
            </a:r>
            <a:br>
              <a:rPr lang="en-US" sz="2400" b="1" dirty="0">
                <a:solidFill>
                  <a:srgbClr val="7030A0"/>
                </a:solidFill>
              </a:rPr>
            </a:br>
            <a:r>
              <a:rPr lang="en-US" sz="2400" b="1" dirty="0">
                <a:solidFill>
                  <a:srgbClr val="7030A0"/>
                </a:solidFill>
              </a:rPr>
              <a:t>    801-726-3378</a:t>
            </a:r>
            <a:br>
              <a:rPr lang="en-US" sz="2400" b="1" dirty="0">
                <a:solidFill>
                  <a:srgbClr val="7030A0"/>
                </a:solidFill>
              </a:rPr>
            </a:br>
            <a:r>
              <a:rPr lang="en-US" sz="2400" b="1" dirty="0">
                <a:solidFill>
                  <a:srgbClr val="7030A0"/>
                </a:solidFill>
              </a:rPr>
              <a:t>or</a:t>
            </a:r>
            <a:br>
              <a:rPr lang="en-US" sz="2400" b="1" dirty="0">
                <a:solidFill>
                  <a:srgbClr val="7030A0"/>
                </a:solidFill>
              </a:rPr>
            </a:br>
            <a:r>
              <a:rPr lang="en-US" sz="2400" b="1" dirty="0">
                <a:solidFill>
                  <a:srgbClr val="7030A0"/>
                </a:solidFill>
              </a:rPr>
              <a:t>Ron </a:t>
            </a:r>
            <a:r>
              <a:rPr lang="en-US" sz="2400" b="1" dirty="0" err="1">
                <a:solidFill>
                  <a:srgbClr val="7030A0"/>
                </a:solidFill>
              </a:rPr>
              <a:t>Goch</a:t>
            </a:r>
            <a:br>
              <a:rPr lang="en-US" sz="2400" b="1" dirty="0">
                <a:solidFill>
                  <a:srgbClr val="7030A0"/>
                </a:solidFill>
              </a:rPr>
            </a:br>
            <a:r>
              <a:rPr lang="en-US" sz="2400" b="1" dirty="0">
                <a:solidFill>
                  <a:srgbClr val="7030A0"/>
                </a:solidFill>
              </a:rPr>
              <a:t>     801-558-6937</a:t>
            </a:r>
          </a:p>
          <a:p>
            <a:pPr algn="ctr" fontAlgn="base"/>
            <a:br>
              <a:rPr lang="en-US" sz="2400" b="1" dirty="0">
                <a:solidFill>
                  <a:srgbClr val="7030A0"/>
                </a:solidFill>
              </a:rPr>
            </a:br>
            <a:r>
              <a:rPr lang="en-US" sz="2400" b="1" dirty="0">
                <a:solidFill>
                  <a:srgbClr val="7030A0"/>
                </a:solidFill>
                <a:hlinkClick r:id="rId3" tooltip="Pinecliff Camp"/>
              </a:rPr>
              <a:t>www.PinecliffCampUtah.org</a:t>
            </a:r>
            <a:endParaRPr lang="en-US" sz="2400" b="1" dirty="0">
              <a:solidFill>
                <a:srgbClr val="7030A0"/>
              </a:solidFill>
            </a:endParaRPr>
          </a:p>
          <a:p>
            <a:pPr algn="ctr" fontAlgn="base"/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CA2BB1-3013-404A-90A6-3428B093A850}"/>
              </a:ext>
            </a:extLst>
          </p:cNvPr>
          <p:cNvSpPr txBox="1"/>
          <p:nvPr/>
        </p:nvSpPr>
        <p:spPr>
          <a:xfrm>
            <a:off x="1623715" y="792644"/>
            <a:ext cx="8929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FOR FURTHER IMFORMATION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75698C-1D68-4B7B-8B1B-D39FAD35253B}"/>
              </a:ext>
            </a:extLst>
          </p:cNvPr>
          <p:cNvSpPr txBox="1"/>
          <p:nvPr/>
        </p:nvSpPr>
        <p:spPr>
          <a:xfrm>
            <a:off x="1147821" y="5663832"/>
            <a:ext cx="9896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“God changes caterpillars into butterflies, sand into pearls, and coal into diamonds using time and pressure. He’s working on you too.” - Rick Warren </a:t>
            </a:r>
          </a:p>
        </p:txBody>
      </p:sp>
    </p:spTree>
    <p:extLst>
      <p:ext uri="{BB962C8B-B14F-4D97-AF65-F5344CB8AC3E}">
        <p14:creationId xmlns:p14="http://schemas.microsoft.com/office/powerpoint/2010/main" val="376571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20B3780-8AB4-4999-B617-CA0B7796D4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945159"/>
              </p:ext>
            </p:extLst>
          </p:nvPr>
        </p:nvGraphicFramePr>
        <p:xfrm>
          <a:off x="581025" y="142875"/>
          <a:ext cx="11029950" cy="6572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62B6721-86C4-422A-888D-3CCFF8252425}"/>
              </a:ext>
            </a:extLst>
          </p:cNvPr>
          <p:cNvSpPr/>
          <p:nvPr/>
        </p:nvSpPr>
        <p:spPr>
          <a:xfrm>
            <a:off x="936205" y="304145"/>
            <a:ext cx="24472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Pinecliff</a:t>
            </a:r>
            <a:endParaRPr lang="en-US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Facilities</a:t>
            </a:r>
            <a:endParaRPr lang="en-US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F115EB-C3F3-49CA-848A-69126272208B}"/>
              </a:ext>
            </a:extLst>
          </p:cNvPr>
          <p:cNvSpPr txBox="1"/>
          <p:nvPr/>
        </p:nvSpPr>
        <p:spPr>
          <a:xfrm>
            <a:off x="3819525" y="2409825"/>
            <a:ext cx="1096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Bathhouse</a:t>
            </a:r>
          </a:p>
        </p:txBody>
      </p:sp>
    </p:spTree>
    <p:extLst>
      <p:ext uri="{BB962C8B-B14F-4D97-AF65-F5344CB8AC3E}">
        <p14:creationId xmlns:p14="http://schemas.microsoft.com/office/powerpoint/2010/main" val="293883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A91390-7633-41D4-8C29-1C9500543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697" y="1182995"/>
            <a:ext cx="7444600" cy="55834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F52C06-1B62-46DC-84DE-EAFDD71658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921" y="1129613"/>
            <a:ext cx="7544152" cy="56902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3585FE-B30A-4562-916B-80286D7AF2BE}"/>
              </a:ext>
            </a:extLst>
          </p:cNvPr>
          <p:cNvSpPr/>
          <p:nvPr/>
        </p:nvSpPr>
        <p:spPr>
          <a:xfrm>
            <a:off x="4258337" y="5441462"/>
            <a:ext cx="404591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 Typical Cabin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1FCC1F-836D-40EC-ACC0-401DF9142E58}"/>
              </a:ext>
            </a:extLst>
          </p:cNvPr>
          <p:cNvSpPr txBox="1"/>
          <p:nvPr/>
        </p:nvSpPr>
        <p:spPr>
          <a:xfrm>
            <a:off x="1735808" y="228888"/>
            <a:ext cx="87203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Our rustic cabins offer comfortable accommodations. </a:t>
            </a:r>
          </a:p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All you need to supply are the pillows and sleeping bags. 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76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465AD-E58B-4C7C-AAA8-2A6C5B892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63" y="905350"/>
            <a:ext cx="6250822" cy="48762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F28CE0-B86A-470B-9EBF-DE1704BDE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63" y="905350"/>
            <a:ext cx="6250822" cy="48762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037825C-C1EF-42FB-AAEC-79117B5EB54F}"/>
              </a:ext>
            </a:extLst>
          </p:cNvPr>
          <p:cNvSpPr/>
          <p:nvPr/>
        </p:nvSpPr>
        <p:spPr>
          <a:xfrm>
            <a:off x="531917" y="1417996"/>
            <a:ext cx="3942111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Our lodge contains a large area for meeting and dining.</a:t>
            </a:r>
          </a:p>
        </p:txBody>
      </p:sp>
    </p:spTree>
    <p:extLst>
      <p:ext uri="{BB962C8B-B14F-4D97-AF65-F5344CB8AC3E}">
        <p14:creationId xmlns:p14="http://schemas.microsoft.com/office/powerpoint/2010/main" val="308199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955EFB-EFC9-4491-9DCC-8156419C29E0}"/>
              </a:ext>
            </a:extLst>
          </p:cNvPr>
          <p:cNvSpPr/>
          <p:nvPr/>
        </p:nvSpPr>
        <p:spPr>
          <a:xfrm>
            <a:off x="333373" y="929203"/>
            <a:ext cx="5788458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solidFill>
                  <a:schemeClr val="accent4"/>
                </a:solidFill>
              </a:rPr>
              <a:t> </a:t>
            </a: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</a:rPr>
              <a:t>A large and fully equipped kitchen…</a:t>
            </a:r>
            <a:endParaRPr lang="en-US" sz="48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31D51F-B037-4032-A097-FDB07ADB89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28" y="3187095"/>
            <a:ext cx="4424617" cy="3318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BB2EA9-B293-443C-8983-54134858B7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405" y="386762"/>
            <a:ext cx="4537772" cy="3403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2DAF50F-1A62-4B5B-AC42-0C1AB28A4971}"/>
              </a:ext>
            </a:extLst>
          </p:cNvPr>
          <p:cNvSpPr/>
          <p:nvPr/>
        </p:nvSpPr>
        <p:spPr>
          <a:xfrm>
            <a:off x="5880246" y="3920235"/>
            <a:ext cx="586809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50000"/>
                  </a:schemeClr>
                </a:solidFill>
              </a:rPr>
              <a:t>is available for your meal preparation and food storage.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 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5077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268F32E-ABB6-4CFC-97DF-89135CF5CDA9}"/>
              </a:ext>
            </a:extLst>
          </p:cNvPr>
          <p:cNvGraphicFramePr/>
          <p:nvPr/>
        </p:nvGraphicFramePr>
        <p:xfrm>
          <a:off x="1469244" y="145297"/>
          <a:ext cx="9955530" cy="6617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F8548379-3CBD-408C-9600-C8BD23D1B1CA}"/>
              </a:ext>
            </a:extLst>
          </p:cNvPr>
          <p:cNvSpPr/>
          <p:nvPr/>
        </p:nvSpPr>
        <p:spPr>
          <a:xfrm>
            <a:off x="302507" y="154980"/>
            <a:ext cx="539650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What better place for a worship experience…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3314AA-12CD-413C-A1CA-C306AC51753E}"/>
              </a:ext>
            </a:extLst>
          </p:cNvPr>
          <p:cNvSpPr/>
          <p:nvPr/>
        </p:nvSpPr>
        <p:spPr>
          <a:xfrm>
            <a:off x="8704739" y="154980"/>
            <a:ext cx="333402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than in our </a:t>
            </a:r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“Chapel by the Creek”.</a:t>
            </a:r>
            <a:endParaRPr lang="en-US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456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6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5E7529-F8DE-4FCA-8F0B-C5D153536612}"/>
              </a:ext>
            </a:extLst>
          </p:cNvPr>
          <p:cNvSpPr txBox="1"/>
          <p:nvPr/>
        </p:nvSpPr>
        <p:spPr>
          <a:xfrm>
            <a:off x="247972" y="4630017"/>
            <a:ext cx="115617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Our RV Park will accommodate up to six large rigs with 30/50A electric &amp; water hook-ups. </a:t>
            </a:r>
          </a:p>
          <a:p>
            <a:pPr algn="ctr"/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 sewage dumping station is also available.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C04466-BFEF-456A-8B0A-047DCEBC0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7169">
            <a:off x="477349" y="606480"/>
            <a:ext cx="3894053" cy="29205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10BC94-0D35-4553-96DB-C6893FD93D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8906">
            <a:off x="7833338" y="586306"/>
            <a:ext cx="3894054" cy="29205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1C5E3F-E308-4C59-A07B-8B545A97C3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813" y="1634277"/>
            <a:ext cx="3894054" cy="29205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9213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3AEBDE-708D-44D9-844A-1E1742F78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871" y="312526"/>
            <a:ext cx="6290292" cy="62902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D6148A-B8FA-4E0E-83A6-83A76783ACFF}"/>
              </a:ext>
            </a:extLst>
          </p:cNvPr>
          <p:cNvSpPr/>
          <p:nvPr/>
        </p:nvSpPr>
        <p:spPr>
          <a:xfrm>
            <a:off x="10888920" y="728361"/>
            <a:ext cx="1015663" cy="5099858"/>
          </a:xfrm>
          <a:prstGeom prst="rect">
            <a:avLst/>
          </a:prstGeom>
          <a:noFill/>
        </p:spPr>
        <p:txBody>
          <a:bodyPr vert="vert"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CAMP ACTIVITIES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270ECF-7FC6-45BB-8695-6F2005B7EB5F}"/>
              </a:ext>
            </a:extLst>
          </p:cNvPr>
          <p:cNvSpPr/>
          <p:nvPr/>
        </p:nvSpPr>
        <p:spPr>
          <a:xfrm rot="16200000">
            <a:off x="-1847013" y="2967334"/>
            <a:ext cx="51921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F5156B-6EA6-419E-BCE3-8E36A50C76CA}"/>
              </a:ext>
            </a:extLst>
          </p:cNvPr>
          <p:cNvSpPr/>
          <p:nvPr/>
        </p:nvSpPr>
        <p:spPr>
          <a:xfrm>
            <a:off x="4313661" y="728361"/>
            <a:ext cx="349153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BIBLE STUDY</a:t>
            </a:r>
          </a:p>
        </p:txBody>
      </p:sp>
    </p:spTree>
    <p:extLst>
      <p:ext uri="{BB962C8B-B14F-4D97-AF65-F5344CB8AC3E}">
        <p14:creationId xmlns:p14="http://schemas.microsoft.com/office/powerpoint/2010/main" val="112248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9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BB50632-96E1-4193-8CF6-A464C6D7BC4C}">
  <we:reference id="wa104380645" version="1.0.0.0" store="en-US" storeType="OMEX"/>
  <we:alternateReferences>
    <we:reference id="WA104380645" version="1.0.0.0" store="WA104380645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3DB3237-F16E-4F3C-BE79-E2871B4F2CE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4745</TotalTime>
  <Words>2942</Words>
  <Application>Microsoft Office PowerPoint</Application>
  <PresentationFormat>Widescreen</PresentationFormat>
  <Paragraphs>213</Paragraphs>
  <Slides>29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Corbel</vt:lpstr>
      <vt:lpstr>French Script MT</vt:lpstr>
      <vt:lpstr>Gabriola</vt:lpstr>
      <vt:lpstr>Lucida Handwriting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Moffitt</dc:creator>
  <cp:keywords/>
  <cp:lastModifiedBy>Robert Moffitt</cp:lastModifiedBy>
  <cp:revision>280</cp:revision>
  <dcterms:created xsi:type="dcterms:W3CDTF">2017-10-01T02:52:35Z</dcterms:created>
  <dcterms:modified xsi:type="dcterms:W3CDTF">2021-07-22T22:27:17Z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TC040144569991</vt:lpwstr>
  </property>
</Properties>
</file>